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256" r:id="rId2"/>
    <p:sldId id="257" r:id="rId3"/>
    <p:sldId id="266" r:id="rId4"/>
    <p:sldId id="265" r:id="rId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ExtraBold" panose="020B0906030804020204" pitchFamily="34" charset="0"/>
      <p:bold r:id="rId11"/>
      <p:boldItalic r:id="rId12"/>
    </p:embeddedFont>
    <p:embeddedFont>
      <p:font typeface="Open Sans Medium" panose="020B0604020202020204" charset="0"/>
      <p:regular r:id="rId13"/>
      <p:bold r:id="rId14"/>
      <p:italic r:id="rId15"/>
      <p:boldItalic r:id="rId16"/>
    </p:embeddedFont>
    <p:embeddedFont>
      <p:font typeface="Open Sans SemiBold" panose="020B0706030804020204" pitchFamily="34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C0114-6CC2-4918-AA8C-8083AB5508A9}" v="124" dt="2024-09-27T15:19:46.970"/>
  </p1510:revLst>
</p1510:revInfo>
</file>

<file path=ppt/tableStyles.xml><?xml version="1.0" encoding="utf-8"?>
<a:tblStyleLst xmlns:a="http://schemas.openxmlformats.org/drawingml/2006/main" def="{B651ED29-AB73-4A38-A703-72790179A7C1}">
  <a:tblStyle styleId="{B651ED29-AB73-4A38-A703-72790179A7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microsoft.com/office/2016/11/relationships/changesInfo" Target="changesInfos/changesInfo1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KOVIC Milutin" userId="9fc72095-da26-47b7-8865-09ecdca6bf54" providerId="ADAL" clId="{FB1C0114-6CC2-4918-AA8C-8083AB5508A9}"/>
    <pc:docChg chg="undo custSel addSld modSld">
      <pc:chgData name="MILENKOVIC Milutin" userId="9fc72095-da26-47b7-8865-09ecdca6bf54" providerId="ADAL" clId="{FB1C0114-6CC2-4918-AA8C-8083AB5508A9}" dt="2024-09-27T15:22:01.252" v="942" actId="1037"/>
      <pc:docMkLst>
        <pc:docMk/>
      </pc:docMkLst>
      <pc:sldChg chg="addSp delSp modSp mod">
        <pc:chgData name="MILENKOVIC Milutin" userId="9fc72095-da26-47b7-8865-09ecdca6bf54" providerId="ADAL" clId="{FB1C0114-6CC2-4918-AA8C-8083AB5508A9}" dt="2024-09-27T14:34:41.122" v="5" actId="1076"/>
        <pc:sldMkLst>
          <pc:docMk/>
          <pc:sldMk cId="0" sldId="256"/>
        </pc:sldMkLst>
        <pc:spChg chg="del">
          <ac:chgData name="MILENKOVIC Milutin" userId="9fc72095-da26-47b7-8865-09ecdca6bf54" providerId="ADAL" clId="{FB1C0114-6CC2-4918-AA8C-8083AB5508A9}" dt="2024-09-27T14:34:26.610" v="0" actId="478"/>
          <ac:spMkLst>
            <pc:docMk/>
            <pc:sldMk cId="0" sldId="256"/>
            <ac:spMk id="6" creationId="{C77A6841-7AF0-400D-9671-A2538192F6BF}"/>
          </ac:spMkLst>
        </pc:spChg>
        <pc:picChg chg="add mod">
          <ac:chgData name="MILENKOVIC Milutin" userId="9fc72095-da26-47b7-8865-09ecdca6bf54" providerId="ADAL" clId="{FB1C0114-6CC2-4918-AA8C-8083AB5508A9}" dt="2024-09-27T14:34:41.122" v="5" actId="1076"/>
          <ac:picMkLst>
            <pc:docMk/>
            <pc:sldMk cId="0" sldId="256"/>
            <ac:picMk id="1026" creationId="{FB0EB5FA-7912-985C-4A86-515C76387933}"/>
          </ac:picMkLst>
        </pc:picChg>
      </pc:sldChg>
      <pc:sldChg chg="addSp delSp modSp mod">
        <pc:chgData name="MILENKOVIC Milutin" userId="9fc72095-da26-47b7-8865-09ecdca6bf54" providerId="ADAL" clId="{FB1C0114-6CC2-4918-AA8C-8083AB5508A9}" dt="2024-09-27T14:44:37.395" v="85" actId="6549"/>
        <pc:sldMkLst>
          <pc:docMk/>
          <pc:sldMk cId="0" sldId="257"/>
        </pc:sldMkLst>
        <pc:spChg chg="del">
          <ac:chgData name="MILENKOVIC Milutin" userId="9fc72095-da26-47b7-8865-09ecdca6bf54" providerId="ADAL" clId="{FB1C0114-6CC2-4918-AA8C-8083AB5508A9}" dt="2024-09-27T14:36:16.821" v="6" actId="478"/>
          <ac:spMkLst>
            <pc:docMk/>
            <pc:sldMk cId="0" sldId="257"/>
            <ac:spMk id="6" creationId="{9A6307A0-6637-7A9B-06B7-465EF39BCB8D}"/>
          </ac:spMkLst>
        </pc:spChg>
        <pc:spChg chg="add del mod">
          <ac:chgData name="MILENKOVIC Milutin" userId="9fc72095-da26-47b7-8865-09ecdca6bf54" providerId="ADAL" clId="{FB1C0114-6CC2-4918-AA8C-8083AB5508A9}" dt="2024-09-27T14:36:26.458" v="7" actId="931"/>
          <ac:spMkLst>
            <pc:docMk/>
            <pc:sldMk cId="0" sldId="257"/>
            <ac:spMk id="7" creationId="{20E3096F-E24B-E6F2-44BF-FBD0E90A8BA4}"/>
          </ac:spMkLst>
        </pc:spChg>
        <pc:spChg chg="del mod">
          <ac:chgData name="MILENKOVIC Milutin" userId="9fc72095-da26-47b7-8865-09ecdca6bf54" providerId="ADAL" clId="{FB1C0114-6CC2-4918-AA8C-8083AB5508A9}" dt="2024-09-27T14:40:14.230" v="33" actId="478"/>
          <ac:spMkLst>
            <pc:docMk/>
            <pc:sldMk cId="0" sldId="257"/>
            <ac:spMk id="8" creationId="{B6C1CAF2-297E-86EC-E17E-8BB157FDBDB4}"/>
          </ac:spMkLst>
        </pc:spChg>
        <pc:spChg chg="add del mod">
          <ac:chgData name="MILENKOVIC Milutin" userId="9fc72095-da26-47b7-8865-09ecdca6bf54" providerId="ADAL" clId="{FB1C0114-6CC2-4918-AA8C-8083AB5508A9}" dt="2024-09-27T14:36:37.453" v="13" actId="478"/>
          <ac:spMkLst>
            <pc:docMk/>
            <pc:sldMk cId="0" sldId="257"/>
            <ac:spMk id="12" creationId="{DD4012A8-CB04-8D90-F391-755D506FAC57}"/>
          </ac:spMkLst>
        </pc:spChg>
        <pc:spChg chg="add mod">
          <ac:chgData name="MILENKOVIC Milutin" userId="9fc72095-da26-47b7-8865-09ecdca6bf54" providerId="ADAL" clId="{FB1C0114-6CC2-4918-AA8C-8083AB5508A9}" dt="2024-09-27T14:44:05.634" v="66" actId="1076"/>
          <ac:spMkLst>
            <pc:docMk/>
            <pc:sldMk cId="0" sldId="257"/>
            <ac:spMk id="16" creationId="{ADDB7BE4-97B0-BDDB-E644-5BE69549FE78}"/>
          </ac:spMkLst>
        </pc:spChg>
        <pc:spChg chg="add mod">
          <ac:chgData name="MILENKOVIC Milutin" userId="9fc72095-da26-47b7-8865-09ecdca6bf54" providerId="ADAL" clId="{FB1C0114-6CC2-4918-AA8C-8083AB5508A9}" dt="2024-09-27T14:41:23.991" v="47" actId="1076"/>
          <ac:spMkLst>
            <pc:docMk/>
            <pc:sldMk cId="0" sldId="257"/>
            <ac:spMk id="18" creationId="{956233CB-5126-8149-57D8-9056BD9BA649}"/>
          </ac:spMkLst>
        </pc:spChg>
        <pc:spChg chg="mod">
          <ac:chgData name="MILENKOVIC Milutin" userId="9fc72095-da26-47b7-8865-09ecdca6bf54" providerId="ADAL" clId="{FB1C0114-6CC2-4918-AA8C-8083AB5508A9}" dt="2024-09-27T14:44:37.395" v="85" actId="6549"/>
          <ac:spMkLst>
            <pc:docMk/>
            <pc:sldMk cId="0" sldId="257"/>
            <ac:spMk id="33" creationId="{00000000-0000-0000-0000-000000000000}"/>
          </ac:spMkLst>
        </pc:spChg>
        <pc:grpChg chg="add mod">
          <ac:chgData name="MILENKOVIC Milutin" userId="9fc72095-da26-47b7-8865-09ecdca6bf54" providerId="ADAL" clId="{FB1C0114-6CC2-4918-AA8C-8083AB5508A9}" dt="2024-09-27T14:44:12.155" v="68" actId="1076"/>
          <ac:grpSpMkLst>
            <pc:docMk/>
            <pc:sldMk cId="0" sldId="257"/>
            <ac:grpSpMk id="20" creationId="{95F67CE0-5F7A-68C4-59C9-0A3912F7A7F1}"/>
          </ac:grpSpMkLst>
        </pc:grpChg>
        <pc:picChg chg="del">
          <ac:chgData name="MILENKOVIC Milutin" userId="9fc72095-da26-47b7-8865-09ecdca6bf54" providerId="ADAL" clId="{FB1C0114-6CC2-4918-AA8C-8083AB5508A9}" dt="2024-09-27T14:36:34.925" v="12" actId="478"/>
          <ac:picMkLst>
            <pc:docMk/>
            <pc:sldMk cId="0" sldId="257"/>
            <ac:picMk id="3" creationId="{924F36C3-3EE3-CDFE-8C56-B7236610C14C}"/>
          </ac:picMkLst>
        </pc:picChg>
        <pc:picChg chg="add del mod">
          <ac:chgData name="MILENKOVIC Milutin" userId="9fc72095-da26-47b7-8865-09ecdca6bf54" providerId="ADAL" clId="{FB1C0114-6CC2-4918-AA8C-8083AB5508A9}" dt="2024-09-27T14:36:31.944" v="11" actId="478"/>
          <ac:picMkLst>
            <pc:docMk/>
            <pc:sldMk cId="0" sldId="257"/>
            <ac:picMk id="10" creationId="{E2EA47B7-0845-ED28-6F0F-DFCBFEB0B409}"/>
          </ac:picMkLst>
        </pc:picChg>
        <pc:picChg chg="add mod">
          <ac:chgData name="MILENKOVIC Milutin" userId="9fc72095-da26-47b7-8865-09ecdca6bf54" providerId="ADAL" clId="{FB1C0114-6CC2-4918-AA8C-8083AB5508A9}" dt="2024-09-27T14:36:46.814" v="15" actId="1076"/>
          <ac:picMkLst>
            <pc:docMk/>
            <pc:sldMk cId="0" sldId="257"/>
            <ac:picMk id="13" creationId="{695ACA15-D963-4EE7-0ADA-C30B219313B7}"/>
          </ac:picMkLst>
        </pc:picChg>
        <pc:picChg chg="add del mod">
          <ac:chgData name="MILENKOVIC Milutin" userId="9fc72095-da26-47b7-8865-09ecdca6bf54" providerId="ADAL" clId="{FB1C0114-6CC2-4918-AA8C-8083AB5508A9}" dt="2024-09-27T14:38:38.451" v="31" actId="478"/>
          <ac:picMkLst>
            <pc:docMk/>
            <pc:sldMk cId="0" sldId="257"/>
            <ac:picMk id="14" creationId="{BE0E0EAC-24F1-39F4-F98A-FA695414A7E5}"/>
          </ac:picMkLst>
        </pc:picChg>
        <pc:picChg chg="add mod">
          <ac:chgData name="MILENKOVIC Milutin" userId="9fc72095-da26-47b7-8865-09ecdca6bf54" providerId="ADAL" clId="{FB1C0114-6CC2-4918-AA8C-8083AB5508A9}" dt="2024-09-27T14:44:05.634" v="66" actId="1076"/>
          <ac:picMkLst>
            <pc:docMk/>
            <pc:sldMk cId="0" sldId="257"/>
            <ac:picMk id="15" creationId="{5779E26C-5A59-44E6-1C94-5706FB182422}"/>
          </ac:picMkLst>
        </pc:picChg>
        <pc:picChg chg="add mod">
          <ac:chgData name="MILENKOVIC Milutin" userId="9fc72095-da26-47b7-8865-09ecdca6bf54" providerId="ADAL" clId="{FB1C0114-6CC2-4918-AA8C-8083AB5508A9}" dt="2024-09-27T14:41:11.887" v="44" actId="1076"/>
          <ac:picMkLst>
            <pc:docMk/>
            <pc:sldMk cId="0" sldId="257"/>
            <ac:picMk id="17" creationId="{E66E42A7-6B31-73D5-C67A-2E45AB8F25C6}"/>
          </ac:picMkLst>
        </pc:picChg>
        <pc:picChg chg="add mod">
          <ac:chgData name="MILENKOVIC Milutin" userId="9fc72095-da26-47b7-8865-09ecdca6bf54" providerId="ADAL" clId="{FB1C0114-6CC2-4918-AA8C-8083AB5508A9}" dt="2024-09-27T14:41:35.069" v="52" actId="14100"/>
          <ac:picMkLst>
            <pc:docMk/>
            <pc:sldMk cId="0" sldId="257"/>
            <ac:picMk id="19" creationId="{706CC72A-CD8A-55EC-E07A-19A4C7378991}"/>
          </ac:picMkLst>
        </pc:picChg>
        <pc:picChg chg="mod">
          <ac:chgData name="MILENKOVIC Milutin" userId="9fc72095-da26-47b7-8865-09ecdca6bf54" providerId="ADAL" clId="{FB1C0114-6CC2-4918-AA8C-8083AB5508A9}" dt="2024-09-27T14:42:29.254" v="54"/>
          <ac:picMkLst>
            <pc:docMk/>
            <pc:sldMk cId="0" sldId="257"/>
            <ac:picMk id="22" creationId="{45B04601-3536-63D7-A6C6-F718744110F2}"/>
          </ac:picMkLst>
        </pc:picChg>
        <pc:picChg chg="mod">
          <ac:chgData name="MILENKOVIC Milutin" userId="9fc72095-da26-47b7-8865-09ecdca6bf54" providerId="ADAL" clId="{FB1C0114-6CC2-4918-AA8C-8083AB5508A9}" dt="2024-09-27T14:42:29.254" v="54"/>
          <ac:picMkLst>
            <pc:docMk/>
            <pc:sldMk cId="0" sldId="257"/>
            <ac:picMk id="23" creationId="{E459D37E-F6F0-EB35-99BA-EE2EAC681ACF}"/>
          </ac:picMkLst>
        </pc:picChg>
        <pc:cxnChg chg="mod">
          <ac:chgData name="MILENKOVIC Milutin" userId="9fc72095-da26-47b7-8865-09ecdca6bf54" providerId="ADAL" clId="{FB1C0114-6CC2-4918-AA8C-8083AB5508A9}" dt="2024-09-27T14:42:29.254" v="54"/>
          <ac:cxnSpMkLst>
            <pc:docMk/>
            <pc:sldMk cId="0" sldId="257"/>
            <ac:cxnSpMk id="21" creationId="{5F8F831B-3479-0B29-DEDF-2F395B833F5E}"/>
          </ac:cxnSpMkLst>
        </pc:cxnChg>
        <pc:cxnChg chg="mod">
          <ac:chgData name="MILENKOVIC Milutin" userId="9fc72095-da26-47b7-8865-09ecdca6bf54" providerId="ADAL" clId="{FB1C0114-6CC2-4918-AA8C-8083AB5508A9}" dt="2024-09-27T14:42:29.254" v="54"/>
          <ac:cxnSpMkLst>
            <pc:docMk/>
            <pc:sldMk cId="0" sldId="257"/>
            <ac:cxnSpMk id="24" creationId="{3733E9CF-3B6E-F923-FB1D-ECBA5D5F93B3}"/>
          </ac:cxnSpMkLst>
        </pc:cxnChg>
      </pc:sldChg>
      <pc:sldChg chg="addSp delSp modSp mod">
        <pc:chgData name="MILENKOVIC Milutin" userId="9fc72095-da26-47b7-8865-09ecdca6bf54" providerId="ADAL" clId="{FB1C0114-6CC2-4918-AA8C-8083AB5508A9}" dt="2024-09-27T14:37:28.455" v="23" actId="1076"/>
        <pc:sldMkLst>
          <pc:docMk/>
          <pc:sldMk cId="0" sldId="265"/>
        </pc:sldMkLst>
        <pc:spChg chg="del">
          <ac:chgData name="MILENKOVIC Milutin" userId="9fc72095-da26-47b7-8865-09ecdca6bf54" providerId="ADAL" clId="{FB1C0114-6CC2-4918-AA8C-8083AB5508A9}" dt="2024-09-27T14:36:57.890" v="16" actId="478"/>
          <ac:spMkLst>
            <pc:docMk/>
            <pc:sldMk cId="0" sldId="265"/>
            <ac:spMk id="12" creationId="{496B452E-7780-7F59-9DDB-05B3B6618523}"/>
          </ac:spMkLst>
        </pc:spChg>
        <pc:spChg chg="mod">
          <ac:chgData name="MILENKOVIC Milutin" userId="9fc72095-da26-47b7-8865-09ecdca6bf54" providerId="ADAL" clId="{FB1C0114-6CC2-4918-AA8C-8083AB5508A9}" dt="2024-09-27T14:37:28.455" v="23" actId="1076"/>
          <ac:spMkLst>
            <pc:docMk/>
            <pc:sldMk cId="0" sldId="265"/>
            <ac:spMk id="14" creationId="{CE017472-6A5A-4E6F-F276-2D5C7342F32E}"/>
          </ac:spMkLst>
        </pc:spChg>
        <pc:picChg chg="add mod">
          <ac:chgData name="MILENKOVIC Milutin" userId="9fc72095-da26-47b7-8865-09ecdca6bf54" providerId="ADAL" clId="{FB1C0114-6CC2-4918-AA8C-8083AB5508A9}" dt="2024-09-27T14:37:04.375" v="19" actId="14100"/>
          <ac:picMkLst>
            <pc:docMk/>
            <pc:sldMk cId="0" sldId="265"/>
            <ac:picMk id="2" creationId="{41F34192-7631-B4B4-EDDD-22E1666499AD}"/>
          </ac:picMkLst>
        </pc:picChg>
      </pc:sldChg>
      <pc:sldChg chg="addSp delSp modSp add mod">
        <pc:chgData name="MILENKOVIC Milutin" userId="9fc72095-da26-47b7-8865-09ecdca6bf54" providerId="ADAL" clId="{FB1C0114-6CC2-4918-AA8C-8083AB5508A9}" dt="2024-09-27T15:22:01.252" v="942" actId="1037"/>
        <pc:sldMkLst>
          <pc:docMk/>
          <pc:sldMk cId="2010695777" sldId="266"/>
        </pc:sldMkLst>
        <pc:spChg chg="add mod">
          <ac:chgData name="MILENKOVIC Milutin" userId="9fc72095-da26-47b7-8865-09ecdca6bf54" providerId="ADAL" clId="{FB1C0114-6CC2-4918-AA8C-8083AB5508A9}" dt="2024-09-27T14:53:41.003" v="249" actId="164"/>
          <ac:spMkLst>
            <pc:docMk/>
            <pc:sldMk cId="2010695777" sldId="266"/>
            <ac:spMk id="3" creationId="{E6F5055E-C089-EB0F-35A5-41C966A377AA}"/>
          </ac:spMkLst>
        </pc:spChg>
        <pc:spChg chg="add mod">
          <ac:chgData name="MILENKOVIC Milutin" userId="9fc72095-da26-47b7-8865-09ecdca6bf54" providerId="ADAL" clId="{FB1C0114-6CC2-4918-AA8C-8083AB5508A9}" dt="2024-09-27T15:21:33.420" v="919" actId="20577"/>
          <ac:spMkLst>
            <pc:docMk/>
            <pc:sldMk cId="2010695777" sldId="266"/>
            <ac:spMk id="6" creationId="{FF0998F2-C7A2-1024-84B3-FC53C85A4972}"/>
          </ac:spMkLst>
        </pc:spChg>
        <pc:spChg chg="add mod">
          <ac:chgData name="MILENKOVIC Milutin" userId="9fc72095-da26-47b7-8865-09ecdca6bf54" providerId="ADAL" clId="{FB1C0114-6CC2-4918-AA8C-8083AB5508A9}" dt="2024-09-27T15:19:45.594" v="708" actId="1037"/>
          <ac:spMkLst>
            <pc:docMk/>
            <pc:sldMk cId="2010695777" sldId="266"/>
            <ac:spMk id="7" creationId="{025B9ABB-9B43-527B-73FA-EC83B3129FD3}"/>
          </ac:spMkLst>
        </pc:spChg>
        <pc:spChg chg="del">
          <ac:chgData name="MILENKOVIC Milutin" userId="9fc72095-da26-47b7-8865-09ecdca6bf54" providerId="ADAL" clId="{FB1C0114-6CC2-4918-AA8C-8083AB5508A9}" dt="2024-09-27T14:48:28.798" v="86" actId="478"/>
          <ac:spMkLst>
            <pc:docMk/>
            <pc:sldMk cId="2010695777" sldId="266"/>
            <ac:spMk id="8" creationId="{B6C1CAF2-297E-86EC-E17E-8BB157FDBDB4}"/>
          </ac:spMkLst>
        </pc:spChg>
        <pc:spChg chg="mod">
          <ac:chgData name="MILENKOVIC Milutin" userId="9fc72095-da26-47b7-8865-09ecdca6bf54" providerId="ADAL" clId="{FB1C0114-6CC2-4918-AA8C-8083AB5508A9}" dt="2024-09-27T14:53:09.855" v="245"/>
          <ac:spMkLst>
            <pc:docMk/>
            <pc:sldMk cId="2010695777" sldId="266"/>
            <ac:spMk id="11" creationId="{85840B5E-7170-3DDB-3E9A-B8902D5355D2}"/>
          </ac:spMkLst>
        </pc:spChg>
        <pc:spChg chg="mod">
          <ac:chgData name="MILENKOVIC Milutin" userId="9fc72095-da26-47b7-8865-09ecdca6bf54" providerId="ADAL" clId="{FB1C0114-6CC2-4918-AA8C-8083AB5508A9}" dt="2024-09-27T14:53:09.855" v="245"/>
          <ac:spMkLst>
            <pc:docMk/>
            <pc:sldMk cId="2010695777" sldId="266"/>
            <ac:spMk id="14" creationId="{81B871B0-1332-BBF9-ADFA-BE4D31A910C5}"/>
          </ac:spMkLst>
        </pc:spChg>
        <pc:spChg chg="mod">
          <ac:chgData name="MILENKOVIC Milutin" userId="9fc72095-da26-47b7-8865-09ecdca6bf54" providerId="ADAL" clId="{FB1C0114-6CC2-4918-AA8C-8083AB5508A9}" dt="2024-09-27T14:56:26.605" v="401" actId="1076"/>
          <ac:spMkLst>
            <pc:docMk/>
            <pc:sldMk cId="2010695777" sldId="266"/>
            <ac:spMk id="33" creationId="{00000000-0000-0000-0000-000000000000}"/>
          </ac:spMkLst>
        </pc:spChg>
        <pc:spChg chg="mod">
          <ac:chgData name="MILENKOVIC Milutin" userId="9fc72095-da26-47b7-8865-09ecdca6bf54" providerId="ADAL" clId="{FB1C0114-6CC2-4918-AA8C-8083AB5508A9}" dt="2024-09-27T14:53:09.855" v="245"/>
          <ac:spMkLst>
            <pc:docMk/>
            <pc:sldMk cId="2010695777" sldId="266"/>
            <ac:spMk id="36" creationId="{A79A6656-0D62-3DE8-6448-E766ECC7BF9B}"/>
          </ac:spMkLst>
        </pc:spChg>
        <pc:spChg chg="mod">
          <ac:chgData name="MILENKOVIC Milutin" userId="9fc72095-da26-47b7-8865-09ecdca6bf54" providerId="ADAL" clId="{FB1C0114-6CC2-4918-AA8C-8083AB5508A9}" dt="2024-09-27T14:53:09.855" v="245"/>
          <ac:spMkLst>
            <pc:docMk/>
            <pc:sldMk cId="2010695777" sldId="266"/>
            <ac:spMk id="37" creationId="{6ADC67C1-88EE-A1B7-5DEC-60AAA3AE0C98}"/>
          </ac:spMkLst>
        </pc:spChg>
        <pc:spChg chg="mod">
          <ac:chgData name="MILENKOVIC Milutin" userId="9fc72095-da26-47b7-8865-09ecdca6bf54" providerId="ADAL" clId="{FB1C0114-6CC2-4918-AA8C-8083AB5508A9}" dt="2024-09-27T14:53:09.855" v="245"/>
          <ac:spMkLst>
            <pc:docMk/>
            <pc:sldMk cId="2010695777" sldId="266"/>
            <ac:spMk id="40" creationId="{906D7B53-3FA7-9389-510E-BC3CB9519EAD}"/>
          </ac:spMkLst>
        </pc:spChg>
        <pc:spChg chg="mod">
          <ac:chgData name="MILENKOVIC Milutin" userId="9fc72095-da26-47b7-8865-09ecdca6bf54" providerId="ADAL" clId="{FB1C0114-6CC2-4918-AA8C-8083AB5508A9}" dt="2024-09-27T14:53:09.855" v="245"/>
          <ac:spMkLst>
            <pc:docMk/>
            <pc:sldMk cId="2010695777" sldId="266"/>
            <ac:spMk id="41" creationId="{9B1D3974-DAB2-B81A-8568-4F2DCB45BCFD}"/>
          </ac:spMkLst>
        </pc:spChg>
        <pc:spChg chg="add del mod">
          <ac:chgData name="MILENKOVIC Milutin" userId="9fc72095-da26-47b7-8865-09ecdca6bf54" providerId="ADAL" clId="{FB1C0114-6CC2-4918-AA8C-8083AB5508A9}" dt="2024-09-27T15:01:14.058" v="475" actId="478"/>
          <ac:spMkLst>
            <pc:docMk/>
            <pc:sldMk cId="2010695777" sldId="266"/>
            <ac:spMk id="44" creationId="{655E6E14-17C2-5001-92F9-4849D8082BB9}"/>
          </ac:spMkLst>
        </pc:spChg>
        <pc:spChg chg="add mod">
          <ac:chgData name="MILENKOVIC Milutin" userId="9fc72095-da26-47b7-8865-09ecdca6bf54" providerId="ADAL" clId="{FB1C0114-6CC2-4918-AA8C-8083AB5508A9}" dt="2024-09-27T15:19:35.151" v="661" actId="1035"/>
          <ac:spMkLst>
            <pc:docMk/>
            <pc:sldMk cId="2010695777" sldId="266"/>
            <ac:spMk id="46" creationId="{66F704D1-125F-A96C-D116-66288B915829}"/>
          </ac:spMkLst>
        </pc:spChg>
        <pc:spChg chg="add del mod">
          <ac:chgData name="MILENKOVIC Milutin" userId="9fc72095-da26-47b7-8865-09ecdca6bf54" providerId="ADAL" clId="{FB1C0114-6CC2-4918-AA8C-8083AB5508A9}" dt="2024-09-27T15:15:13.084" v="656" actId="478"/>
          <ac:spMkLst>
            <pc:docMk/>
            <pc:sldMk cId="2010695777" sldId="266"/>
            <ac:spMk id="47" creationId="{8716F6AA-4762-C526-62A5-4E75E7F0D752}"/>
          </ac:spMkLst>
        </pc:spChg>
        <pc:grpChg chg="add mod">
          <ac:chgData name="MILENKOVIC Milutin" userId="9fc72095-da26-47b7-8865-09ecdca6bf54" providerId="ADAL" clId="{FB1C0114-6CC2-4918-AA8C-8083AB5508A9}" dt="2024-09-27T15:22:01.252" v="942" actId="1037"/>
          <ac:grpSpMkLst>
            <pc:docMk/>
            <pc:sldMk cId="2010695777" sldId="266"/>
            <ac:grpSpMk id="9" creationId="{C90AF05F-7FA8-9A77-80DF-5EFFA7D87643}"/>
          </ac:grpSpMkLst>
        </pc:grpChg>
        <pc:grpChg chg="mod">
          <ac:chgData name="MILENKOVIC Milutin" userId="9fc72095-da26-47b7-8865-09ecdca6bf54" providerId="ADAL" clId="{FB1C0114-6CC2-4918-AA8C-8083AB5508A9}" dt="2024-09-27T14:53:09.855" v="245"/>
          <ac:grpSpMkLst>
            <pc:docMk/>
            <pc:sldMk cId="2010695777" sldId="266"/>
            <ac:grpSpMk id="17" creationId="{2432347B-E30A-E722-7B16-58C5D9D75FDB}"/>
          </ac:grpSpMkLst>
        </pc:grpChg>
        <pc:grpChg chg="mod">
          <ac:chgData name="MILENKOVIC Milutin" userId="9fc72095-da26-47b7-8865-09ecdca6bf54" providerId="ADAL" clId="{FB1C0114-6CC2-4918-AA8C-8083AB5508A9}" dt="2024-09-27T14:53:09.855" v="245"/>
          <ac:grpSpMkLst>
            <pc:docMk/>
            <pc:sldMk cId="2010695777" sldId="266"/>
            <ac:grpSpMk id="20" creationId="{B688F0D6-2138-C5D9-F22D-9CA4E5BC988E}"/>
          </ac:grpSpMkLst>
        </pc:grpChg>
        <pc:grpChg chg="mod">
          <ac:chgData name="MILENKOVIC Milutin" userId="9fc72095-da26-47b7-8865-09ecdca6bf54" providerId="ADAL" clId="{FB1C0114-6CC2-4918-AA8C-8083AB5508A9}" dt="2024-09-27T14:53:09.855" v="245"/>
          <ac:grpSpMkLst>
            <pc:docMk/>
            <pc:sldMk cId="2010695777" sldId="266"/>
            <ac:grpSpMk id="23" creationId="{FCB66E3D-0194-F996-CAE2-FF02A3E800C9}"/>
          </ac:grpSpMkLst>
        </pc:grpChg>
        <pc:grpChg chg="mod">
          <ac:chgData name="MILENKOVIC Milutin" userId="9fc72095-da26-47b7-8865-09ecdca6bf54" providerId="ADAL" clId="{FB1C0114-6CC2-4918-AA8C-8083AB5508A9}" dt="2024-09-27T14:53:09.855" v="245"/>
          <ac:grpSpMkLst>
            <pc:docMk/>
            <pc:sldMk cId="2010695777" sldId="266"/>
            <ac:grpSpMk id="24" creationId="{7F155769-CF95-01C2-AC46-0182418536E0}"/>
          </ac:grpSpMkLst>
        </pc:grpChg>
        <pc:grpChg chg="mod">
          <ac:chgData name="MILENKOVIC Milutin" userId="9fc72095-da26-47b7-8865-09ecdca6bf54" providerId="ADAL" clId="{FB1C0114-6CC2-4918-AA8C-8083AB5508A9}" dt="2024-09-27T14:53:09.855" v="245"/>
          <ac:grpSpMkLst>
            <pc:docMk/>
            <pc:sldMk cId="2010695777" sldId="266"/>
            <ac:grpSpMk id="32" creationId="{F063D370-6D39-4665-5171-D09E7B36B9C5}"/>
          </ac:grpSpMkLst>
        </pc:grpChg>
        <pc:grpChg chg="mod">
          <ac:chgData name="MILENKOVIC Milutin" userId="9fc72095-da26-47b7-8865-09ecdca6bf54" providerId="ADAL" clId="{FB1C0114-6CC2-4918-AA8C-8083AB5508A9}" dt="2024-09-27T14:53:09.855" v="245"/>
          <ac:grpSpMkLst>
            <pc:docMk/>
            <pc:sldMk cId="2010695777" sldId="266"/>
            <ac:grpSpMk id="38" creationId="{7C816E24-3222-B64D-46CB-C408A925B04F}"/>
          </ac:grpSpMkLst>
        </pc:grpChg>
        <pc:grpChg chg="add mod ord">
          <ac:chgData name="MILENKOVIC Milutin" userId="9fc72095-da26-47b7-8865-09ecdca6bf54" providerId="ADAL" clId="{FB1C0114-6CC2-4918-AA8C-8083AB5508A9}" dt="2024-09-27T15:03:20.250" v="502" actId="14100"/>
          <ac:grpSpMkLst>
            <pc:docMk/>
            <pc:sldMk cId="2010695777" sldId="266"/>
            <ac:grpSpMk id="42" creationId="{4423FA11-288A-1ECA-5261-A37BD369CF9A}"/>
          </ac:grpSpMkLst>
        </pc:grpChg>
        <pc:graphicFrameChg chg="add del mod modGraphic">
          <ac:chgData name="MILENKOVIC Milutin" userId="9fc72095-da26-47b7-8865-09ecdca6bf54" providerId="ADAL" clId="{FB1C0114-6CC2-4918-AA8C-8083AB5508A9}" dt="2024-09-27T15:03:49.541" v="503" actId="478"/>
          <ac:graphicFrameMkLst>
            <pc:docMk/>
            <pc:sldMk cId="2010695777" sldId="266"/>
            <ac:graphicFrameMk id="45" creationId="{6B610981-8CC7-A49B-FB5B-4071DCB3EC33}"/>
          </ac:graphicFrameMkLst>
        </pc:graphicFrameChg>
        <pc:graphicFrameChg chg="add mod modGraphic">
          <ac:chgData name="MILENKOVIC Milutin" userId="9fc72095-da26-47b7-8865-09ecdca6bf54" providerId="ADAL" clId="{FB1C0114-6CC2-4918-AA8C-8083AB5508A9}" dt="2024-09-27T15:15:19.603" v="657" actId="1076"/>
          <ac:graphicFrameMkLst>
            <pc:docMk/>
            <pc:sldMk cId="2010695777" sldId="266"/>
            <ac:graphicFrameMk id="48" creationId="{71ADBCFD-3753-00EF-4A64-D6D32585D146}"/>
          </ac:graphicFrameMkLst>
        </pc:graphicFrameChg>
        <pc:picChg chg="add mod modCrop">
          <ac:chgData name="MILENKOVIC Milutin" userId="9fc72095-da26-47b7-8865-09ecdca6bf54" providerId="ADAL" clId="{FB1C0114-6CC2-4918-AA8C-8083AB5508A9}" dt="2024-09-27T14:53:41.003" v="249" actId="164"/>
          <ac:picMkLst>
            <pc:docMk/>
            <pc:sldMk cId="2010695777" sldId="266"/>
            <ac:picMk id="2" creationId="{944CFB15-B82C-D1D9-54E6-224BBE82711C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10" creationId="{279B38AA-3AB1-EEE6-3436-210F0A4D9E76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15" creationId="{327E765C-A232-C5E5-61C1-448F7FF346D5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16" creationId="{9C082371-472A-C2A9-1BA7-14F5B4A226F5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19" creationId="{761B3D18-F365-3364-E663-8A39CDEA409F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22" creationId="{EDFF78D7-9DB9-2944-3DF1-723065EAFF0F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25" creationId="{6A8DA0AD-208B-B1EB-CF93-D89CEB94E3B8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26" creationId="{8E2D26FB-2D45-1F98-3553-67CB50953D84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27" creationId="{9CF3625A-75C4-DE5F-F59D-822CCACCFEB6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28" creationId="{61E78B24-F3BC-EB52-4A3C-794F63390ADF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29" creationId="{1FF41369-7758-1D1D-2B36-9042A5B68D8E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30" creationId="{665BB819-6ABB-4E28-4107-0E7E3184DFCF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31" creationId="{093648DF-FC83-AF24-FA57-48CB69F59713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34" creationId="{FA0272E2-13C9-472B-DF57-75979A390913}"/>
          </ac:picMkLst>
        </pc:picChg>
        <pc:picChg chg="mod">
          <ac:chgData name="MILENKOVIC Milutin" userId="9fc72095-da26-47b7-8865-09ecdca6bf54" providerId="ADAL" clId="{FB1C0114-6CC2-4918-AA8C-8083AB5508A9}" dt="2024-09-27T14:53:09.855" v="245"/>
          <ac:picMkLst>
            <pc:docMk/>
            <pc:sldMk cId="2010695777" sldId="266"/>
            <ac:picMk id="39" creationId="{4E236603-795F-7A9D-489F-C1E4C1223A39}"/>
          </ac:picMkLst>
        </pc:picChg>
        <pc:cxnChg chg="mod">
          <ac:chgData name="MILENKOVIC Milutin" userId="9fc72095-da26-47b7-8865-09ecdca6bf54" providerId="ADAL" clId="{FB1C0114-6CC2-4918-AA8C-8083AB5508A9}" dt="2024-09-27T14:53:09.855" v="245"/>
          <ac:cxnSpMkLst>
            <pc:docMk/>
            <pc:sldMk cId="2010695777" sldId="266"/>
            <ac:cxnSpMk id="12" creationId="{026396B7-4AD5-7AD1-6D37-CCC1F3481A5E}"/>
          </ac:cxnSpMkLst>
        </pc:cxnChg>
        <pc:cxnChg chg="mod">
          <ac:chgData name="MILENKOVIC Milutin" userId="9fc72095-da26-47b7-8865-09ecdca6bf54" providerId="ADAL" clId="{FB1C0114-6CC2-4918-AA8C-8083AB5508A9}" dt="2024-09-27T14:53:09.855" v="245"/>
          <ac:cxnSpMkLst>
            <pc:docMk/>
            <pc:sldMk cId="2010695777" sldId="266"/>
            <ac:cxnSpMk id="18" creationId="{7FBD525B-ECE5-3A23-1A64-82798EA00D9E}"/>
          </ac:cxnSpMkLst>
        </pc:cxnChg>
        <pc:cxnChg chg="mod">
          <ac:chgData name="MILENKOVIC Milutin" userId="9fc72095-da26-47b7-8865-09ecdca6bf54" providerId="ADAL" clId="{FB1C0114-6CC2-4918-AA8C-8083AB5508A9}" dt="2024-09-27T14:53:09.855" v="245"/>
          <ac:cxnSpMkLst>
            <pc:docMk/>
            <pc:sldMk cId="2010695777" sldId="266"/>
            <ac:cxnSpMk id="21" creationId="{F9CEA60E-1D41-4DAD-0ED4-3B4B5806F05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0F7A9-B179-4F43-9764-DA7E608462C1}" type="doc">
      <dgm:prSet loTypeId="urn:microsoft.com/office/officeart/2005/8/layout/radial6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9C05442-5361-40CC-9E32-1E759EF4A702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4D858F"/>
          </a:solidFill>
        </a:ln>
      </dgm:spPr>
      <dgm:t>
        <a:bodyPr/>
        <a:lstStyle/>
        <a:p>
          <a:r>
            <a:rPr lang="en-GB" b="1" dirty="0"/>
            <a:t>OEMC</a:t>
          </a:r>
          <a:endParaRPr lang="en-US" b="1" dirty="0"/>
        </a:p>
      </dgm:t>
    </dgm:pt>
    <dgm:pt modelId="{4424C446-7906-4B5C-B4A3-EBF0E6FA49D9}" type="parTrans" cxnId="{9BD1B53E-C502-4C69-8315-2B5D050EB11E}">
      <dgm:prSet/>
      <dgm:spPr/>
      <dgm:t>
        <a:bodyPr/>
        <a:lstStyle/>
        <a:p>
          <a:endParaRPr lang="en-US"/>
        </a:p>
      </dgm:t>
    </dgm:pt>
    <dgm:pt modelId="{E0C0689F-D10A-4620-9A05-78C52D70F33C}" type="sibTrans" cxnId="{9BD1B53E-C502-4C69-8315-2B5D050EB11E}">
      <dgm:prSet/>
      <dgm:spPr/>
      <dgm:t>
        <a:bodyPr/>
        <a:lstStyle/>
        <a:p>
          <a:endParaRPr lang="en-US"/>
        </a:p>
      </dgm:t>
    </dgm:pt>
    <dgm:pt modelId="{75819DA9-921B-4168-99A7-342002F06348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900" b="1" dirty="0">
              <a:solidFill>
                <a:schemeClr val="bg1"/>
              </a:solidFill>
            </a:rPr>
            <a:t>OPEN</a:t>
          </a:r>
          <a:endParaRPr lang="en-US" sz="700" b="1" dirty="0">
            <a:solidFill>
              <a:schemeClr val="bg1"/>
            </a:solidFill>
          </a:endParaRPr>
        </a:p>
      </dgm:t>
    </dgm:pt>
    <dgm:pt modelId="{ABE3FB67-3CB5-4E29-A9AA-13447AF59E08}" type="parTrans" cxnId="{AE73D893-1390-45B5-BF07-A243F204AD43}">
      <dgm:prSet/>
      <dgm:spPr/>
      <dgm:t>
        <a:bodyPr/>
        <a:lstStyle/>
        <a:p>
          <a:endParaRPr lang="en-US"/>
        </a:p>
      </dgm:t>
    </dgm:pt>
    <dgm:pt modelId="{B4C817A4-9526-46CB-93F4-64D3A7AC6218}" type="sibTrans" cxnId="{AE73D893-1390-45B5-BF07-A243F204AD4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77ABCFD-9360-4192-8AF9-D9B30E57DB0A}">
      <dgm:prSet phldrT="[Text]" custT="1"/>
      <dgm:spPr/>
      <dgm:t>
        <a:bodyPr/>
        <a:lstStyle/>
        <a:p>
          <a:r>
            <a:rPr lang="en-GB" sz="700" b="1" dirty="0">
              <a:solidFill>
                <a:schemeClr val="accent2"/>
              </a:solidFill>
            </a:rPr>
            <a:t>Cloud-optimized</a:t>
          </a:r>
          <a:endParaRPr lang="en-US" sz="500" b="1" dirty="0">
            <a:solidFill>
              <a:schemeClr val="accent2"/>
            </a:solidFill>
          </a:endParaRPr>
        </a:p>
      </dgm:t>
    </dgm:pt>
    <dgm:pt modelId="{9D641673-78C8-4335-B38F-0B1DF123EBC0}" type="parTrans" cxnId="{4D710CEA-B10C-4237-AC5B-80222D7D5F90}">
      <dgm:prSet/>
      <dgm:spPr/>
      <dgm:t>
        <a:bodyPr/>
        <a:lstStyle/>
        <a:p>
          <a:endParaRPr lang="en-US"/>
        </a:p>
      </dgm:t>
    </dgm:pt>
    <dgm:pt modelId="{0F4CA567-899F-4803-8CE8-7D5ED058346F}" type="sibTrans" cxnId="{4D710CEA-B10C-4237-AC5B-80222D7D5F90}">
      <dgm:prSet/>
      <dgm:spPr/>
      <dgm:t>
        <a:bodyPr/>
        <a:lstStyle/>
        <a:p>
          <a:endParaRPr lang="en-US"/>
        </a:p>
      </dgm:t>
    </dgm:pt>
    <dgm:pt modelId="{A903BF91-CA51-4C0A-AFED-81293F9E90C8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900" b="1" dirty="0">
              <a:solidFill>
                <a:schemeClr val="accent2"/>
              </a:solidFill>
            </a:rPr>
            <a:t>FAIR</a:t>
          </a:r>
          <a:endParaRPr lang="en-US" sz="600" b="1" dirty="0">
            <a:solidFill>
              <a:schemeClr val="accent2"/>
            </a:solidFill>
          </a:endParaRPr>
        </a:p>
      </dgm:t>
    </dgm:pt>
    <dgm:pt modelId="{7F26668E-23F5-4716-AD6D-A1B88382F65F}" type="parTrans" cxnId="{B388FB9D-4797-4851-922D-EF06D7083BC9}">
      <dgm:prSet/>
      <dgm:spPr/>
      <dgm:t>
        <a:bodyPr/>
        <a:lstStyle/>
        <a:p>
          <a:endParaRPr lang="en-US"/>
        </a:p>
      </dgm:t>
    </dgm:pt>
    <dgm:pt modelId="{766A53EB-5F87-4C5C-B469-4C93CA3C3324}" type="sibTrans" cxnId="{B388FB9D-4797-4851-922D-EF06D7083BC9}">
      <dgm:prSet/>
      <dgm:spPr/>
      <dgm:t>
        <a:bodyPr/>
        <a:lstStyle/>
        <a:p>
          <a:endParaRPr lang="en-US"/>
        </a:p>
      </dgm:t>
    </dgm:pt>
    <dgm:pt modelId="{6F9BECEF-6035-4401-A10E-CA4584896C9A}" type="pres">
      <dgm:prSet presAssocID="{0020F7A9-B179-4F43-9764-DA7E608462C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8DD986-FE92-4F49-8AE7-6CFB0DC5F645}" type="pres">
      <dgm:prSet presAssocID="{C9C05442-5361-40CC-9E32-1E759EF4A702}" presName="centerShape" presStyleLbl="node0" presStyleIdx="0" presStyleCnt="1"/>
      <dgm:spPr/>
    </dgm:pt>
    <dgm:pt modelId="{952B6933-2E04-434B-A75A-DFD7B675D6BB}" type="pres">
      <dgm:prSet presAssocID="{75819DA9-921B-4168-99A7-342002F06348}" presName="node" presStyleLbl="node1" presStyleIdx="0" presStyleCnt="3" custScaleX="110000" custScaleY="110000">
        <dgm:presLayoutVars>
          <dgm:bulletEnabled val="1"/>
        </dgm:presLayoutVars>
      </dgm:prSet>
      <dgm:spPr/>
    </dgm:pt>
    <dgm:pt modelId="{DFCA0D56-0566-497A-A039-0742799B1813}" type="pres">
      <dgm:prSet presAssocID="{75819DA9-921B-4168-99A7-342002F06348}" presName="dummy" presStyleCnt="0"/>
      <dgm:spPr/>
    </dgm:pt>
    <dgm:pt modelId="{A7036C53-EB7C-4AAC-83AC-4656D0E9811E}" type="pres">
      <dgm:prSet presAssocID="{B4C817A4-9526-46CB-93F4-64D3A7AC6218}" presName="sibTrans" presStyleLbl="sibTrans2D1" presStyleIdx="0" presStyleCnt="3"/>
      <dgm:spPr/>
    </dgm:pt>
    <dgm:pt modelId="{0DAF8A68-7954-4B78-AE0B-B74EE8A8DF4D}" type="pres">
      <dgm:prSet presAssocID="{977ABCFD-9360-4192-8AF9-D9B30E57DB0A}" presName="node" presStyleLbl="node1" presStyleIdx="1" presStyleCnt="3" custScaleX="133100" custScaleY="133100">
        <dgm:presLayoutVars>
          <dgm:bulletEnabled val="1"/>
        </dgm:presLayoutVars>
      </dgm:prSet>
      <dgm:spPr/>
    </dgm:pt>
    <dgm:pt modelId="{D4214921-E479-4479-93BB-E093A9EB93B9}" type="pres">
      <dgm:prSet presAssocID="{977ABCFD-9360-4192-8AF9-D9B30E57DB0A}" presName="dummy" presStyleCnt="0"/>
      <dgm:spPr/>
    </dgm:pt>
    <dgm:pt modelId="{2A79C8AE-B614-4039-A915-842DD4484255}" type="pres">
      <dgm:prSet presAssocID="{0F4CA567-899F-4803-8CE8-7D5ED058346F}" presName="sibTrans" presStyleLbl="sibTrans2D1" presStyleIdx="1" presStyleCnt="3"/>
      <dgm:spPr/>
    </dgm:pt>
    <dgm:pt modelId="{BA2D82A5-C1E9-4BBC-86D1-9E47DFA76B30}" type="pres">
      <dgm:prSet presAssocID="{A903BF91-CA51-4C0A-AFED-81293F9E90C8}" presName="node" presStyleLbl="node1" presStyleIdx="2" presStyleCnt="3" custScaleX="121000" custScaleY="121000">
        <dgm:presLayoutVars>
          <dgm:bulletEnabled val="1"/>
        </dgm:presLayoutVars>
      </dgm:prSet>
      <dgm:spPr/>
    </dgm:pt>
    <dgm:pt modelId="{08786B07-1A85-4DB3-89EA-9582F17A56E6}" type="pres">
      <dgm:prSet presAssocID="{A903BF91-CA51-4C0A-AFED-81293F9E90C8}" presName="dummy" presStyleCnt="0"/>
      <dgm:spPr/>
    </dgm:pt>
    <dgm:pt modelId="{7DFDC0B6-FDD2-4F4F-A0D2-0B484051426F}" type="pres">
      <dgm:prSet presAssocID="{766A53EB-5F87-4C5C-B469-4C93CA3C3324}" presName="sibTrans" presStyleLbl="sibTrans2D1" presStyleIdx="2" presStyleCnt="3"/>
      <dgm:spPr/>
    </dgm:pt>
  </dgm:ptLst>
  <dgm:cxnLst>
    <dgm:cxn modelId="{C7BAD617-2F80-4ED2-A0C3-82CF7AEC71C6}" type="presOf" srcId="{B4C817A4-9526-46CB-93F4-64D3A7AC6218}" destId="{A7036C53-EB7C-4AAC-83AC-4656D0E9811E}" srcOrd="0" destOrd="0" presId="urn:microsoft.com/office/officeart/2005/8/layout/radial6"/>
    <dgm:cxn modelId="{F10E842A-2887-429F-9615-D5617D6FAAEA}" type="presOf" srcId="{0020F7A9-B179-4F43-9764-DA7E608462C1}" destId="{6F9BECEF-6035-4401-A10E-CA4584896C9A}" srcOrd="0" destOrd="0" presId="urn:microsoft.com/office/officeart/2005/8/layout/radial6"/>
    <dgm:cxn modelId="{089CD02C-535C-4275-8BD1-27300B4FBA9A}" type="presOf" srcId="{75819DA9-921B-4168-99A7-342002F06348}" destId="{952B6933-2E04-434B-A75A-DFD7B675D6BB}" srcOrd="0" destOrd="0" presId="urn:microsoft.com/office/officeart/2005/8/layout/radial6"/>
    <dgm:cxn modelId="{9BD1B53E-C502-4C69-8315-2B5D050EB11E}" srcId="{0020F7A9-B179-4F43-9764-DA7E608462C1}" destId="{C9C05442-5361-40CC-9E32-1E759EF4A702}" srcOrd="0" destOrd="0" parTransId="{4424C446-7906-4B5C-B4A3-EBF0E6FA49D9}" sibTransId="{E0C0689F-D10A-4620-9A05-78C52D70F33C}"/>
    <dgm:cxn modelId="{7F234853-3A67-40A4-BC0B-57411782D514}" type="presOf" srcId="{977ABCFD-9360-4192-8AF9-D9B30E57DB0A}" destId="{0DAF8A68-7954-4B78-AE0B-B74EE8A8DF4D}" srcOrd="0" destOrd="0" presId="urn:microsoft.com/office/officeart/2005/8/layout/radial6"/>
    <dgm:cxn modelId="{2AFC4A73-0AFE-4A94-A5E6-BA7FE88AD3DC}" type="presOf" srcId="{A903BF91-CA51-4C0A-AFED-81293F9E90C8}" destId="{BA2D82A5-C1E9-4BBC-86D1-9E47DFA76B30}" srcOrd="0" destOrd="0" presId="urn:microsoft.com/office/officeart/2005/8/layout/radial6"/>
    <dgm:cxn modelId="{AE73D893-1390-45B5-BF07-A243F204AD43}" srcId="{C9C05442-5361-40CC-9E32-1E759EF4A702}" destId="{75819DA9-921B-4168-99A7-342002F06348}" srcOrd="0" destOrd="0" parTransId="{ABE3FB67-3CB5-4E29-A9AA-13447AF59E08}" sibTransId="{B4C817A4-9526-46CB-93F4-64D3A7AC6218}"/>
    <dgm:cxn modelId="{1FBE399D-4D21-42FA-8417-1C368132D23B}" type="presOf" srcId="{C9C05442-5361-40CC-9E32-1E759EF4A702}" destId="{2A8DD986-FE92-4F49-8AE7-6CFB0DC5F645}" srcOrd="0" destOrd="0" presId="urn:microsoft.com/office/officeart/2005/8/layout/radial6"/>
    <dgm:cxn modelId="{B388FB9D-4797-4851-922D-EF06D7083BC9}" srcId="{C9C05442-5361-40CC-9E32-1E759EF4A702}" destId="{A903BF91-CA51-4C0A-AFED-81293F9E90C8}" srcOrd="2" destOrd="0" parTransId="{7F26668E-23F5-4716-AD6D-A1B88382F65F}" sibTransId="{766A53EB-5F87-4C5C-B469-4C93CA3C3324}"/>
    <dgm:cxn modelId="{38C9CCA6-29D0-4F9A-9614-6797B0A5BF08}" type="presOf" srcId="{766A53EB-5F87-4C5C-B469-4C93CA3C3324}" destId="{7DFDC0B6-FDD2-4F4F-A0D2-0B484051426F}" srcOrd="0" destOrd="0" presId="urn:microsoft.com/office/officeart/2005/8/layout/radial6"/>
    <dgm:cxn modelId="{4D710CEA-B10C-4237-AC5B-80222D7D5F90}" srcId="{C9C05442-5361-40CC-9E32-1E759EF4A702}" destId="{977ABCFD-9360-4192-8AF9-D9B30E57DB0A}" srcOrd="1" destOrd="0" parTransId="{9D641673-78C8-4335-B38F-0B1DF123EBC0}" sibTransId="{0F4CA567-899F-4803-8CE8-7D5ED058346F}"/>
    <dgm:cxn modelId="{C034EDEA-B8AD-4F13-9F44-0F1C45AB491A}" type="presOf" srcId="{0F4CA567-899F-4803-8CE8-7D5ED058346F}" destId="{2A79C8AE-B614-4039-A915-842DD4484255}" srcOrd="0" destOrd="0" presId="urn:microsoft.com/office/officeart/2005/8/layout/radial6"/>
    <dgm:cxn modelId="{6C61781A-573A-4344-9868-58D553B118EF}" type="presParOf" srcId="{6F9BECEF-6035-4401-A10E-CA4584896C9A}" destId="{2A8DD986-FE92-4F49-8AE7-6CFB0DC5F645}" srcOrd="0" destOrd="0" presId="urn:microsoft.com/office/officeart/2005/8/layout/radial6"/>
    <dgm:cxn modelId="{A9D2E130-6EE8-44B6-8487-5C834934636A}" type="presParOf" srcId="{6F9BECEF-6035-4401-A10E-CA4584896C9A}" destId="{952B6933-2E04-434B-A75A-DFD7B675D6BB}" srcOrd="1" destOrd="0" presId="urn:microsoft.com/office/officeart/2005/8/layout/radial6"/>
    <dgm:cxn modelId="{803268FD-28A2-42AF-B0B4-FCB50D93C549}" type="presParOf" srcId="{6F9BECEF-6035-4401-A10E-CA4584896C9A}" destId="{DFCA0D56-0566-497A-A039-0742799B1813}" srcOrd="2" destOrd="0" presId="urn:microsoft.com/office/officeart/2005/8/layout/radial6"/>
    <dgm:cxn modelId="{4204B6E6-8437-4099-86CB-1193A17B120D}" type="presParOf" srcId="{6F9BECEF-6035-4401-A10E-CA4584896C9A}" destId="{A7036C53-EB7C-4AAC-83AC-4656D0E9811E}" srcOrd="3" destOrd="0" presId="urn:microsoft.com/office/officeart/2005/8/layout/radial6"/>
    <dgm:cxn modelId="{0D8BC6F7-95B7-48AA-AFCF-FA1C4C1A1082}" type="presParOf" srcId="{6F9BECEF-6035-4401-A10E-CA4584896C9A}" destId="{0DAF8A68-7954-4B78-AE0B-B74EE8A8DF4D}" srcOrd="4" destOrd="0" presId="urn:microsoft.com/office/officeart/2005/8/layout/radial6"/>
    <dgm:cxn modelId="{BE121658-F375-46C4-85AC-5C081D7B4623}" type="presParOf" srcId="{6F9BECEF-6035-4401-A10E-CA4584896C9A}" destId="{D4214921-E479-4479-93BB-E093A9EB93B9}" srcOrd="5" destOrd="0" presId="urn:microsoft.com/office/officeart/2005/8/layout/radial6"/>
    <dgm:cxn modelId="{3116C62B-C916-423A-BE1F-925F36B42DB3}" type="presParOf" srcId="{6F9BECEF-6035-4401-A10E-CA4584896C9A}" destId="{2A79C8AE-B614-4039-A915-842DD4484255}" srcOrd="6" destOrd="0" presId="urn:microsoft.com/office/officeart/2005/8/layout/radial6"/>
    <dgm:cxn modelId="{DBE88068-FB3A-4DF4-8CD6-A6925891A902}" type="presParOf" srcId="{6F9BECEF-6035-4401-A10E-CA4584896C9A}" destId="{BA2D82A5-C1E9-4BBC-86D1-9E47DFA76B30}" srcOrd="7" destOrd="0" presId="urn:microsoft.com/office/officeart/2005/8/layout/radial6"/>
    <dgm:cxn modelId="{9B57DA82-2423-49C5-B21B-D462FAD07B61}" type="presParOf" srcId="{6F9BECEF-6035-4401-A10E-CA4584896C9A}" destId="{08786B07-1A85-4DB3-89EA-9582F17A56E6}" srcOrd="8" destOrd="0" presId="urn:microsoft.com/office/officeart/2005/8/layout/radial6"/>
    <dgm:cxn modelId="{62AD36C8-FC6F-4D55-B893-0DD50978E4DC}" type="presParOf" srcId="{6F9BECEF-6035-4401-A10E-CA4584896C9A}" destId="{7DFDC0B6-FDD2-4F4F-A0D2-0B484051426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DC0B6-FDD2-4F4F-A0D2-0B484051426F}">
      <dsp:nvSpPr>
        <dsp:cNvPr id="0" name=""/>
        <dsp:cNvSpPr/>
      </dsp:nvSpPr>
      <dsp:spPr>
        <a:xfrm>
          <a:off x="626643" y="247357"/>
          <a:ext cx="1566466" cy="1566466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9C8AE-B614-4039-A915-842DD4484255}">
      <dsp:nvSpPr>
        <dsp:cNvPr id="0" name=""/>
        <dsp:cNvSpPr/>
      </dsp:nvSpPr>
      <dsp:spPr>
        <a:xfrm>
          <a:off x="626643" y="247357"/>
          <a:ext cx="1566466" cy="1566466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36C53-EB7C-4AAC-83AC-4656D0E9811E}">
      <dsp:nvSpPr>
        <dsp:cNvPr id="0" name=""/>
        <dsp:cNvSpPr/>
      </dsp:nvSpPr>
      <dsp:spPr>
        <a:xfrm>
          <a:off x="626643" y="247357"/>
          <a:ext cx="1566466" cy="1566466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DD986-FE92-4F49-8AE7-6CFB0DC5F645}">
      <dsp:nvSpPr>
        <dsp:cNvPr id="0" name=""/>
        <dsp:cNvSpPr/>
      </dsp:nvSpPr>
      <dsp:spPr>
        <a:xfrm>
          <a:off x="1049415" y="670130"/>
          <a:ext cx="720921" cy="7209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4D858F"/>
          </a:solidFill>
          <a:prstDash val="solid"/>
        </a:ln>
        <a:effectLst/>
        <a:sp3d extrusionH="3810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OEMC</a:t>
          </a:r>
          <a:endParaRPr lang="en-US" sz="1200" b="1" kern="1200" dirty="0"/>
        </a:p>
      </dsp:txBody>
      <dsp:txXfrm>
        <a:off x="1154991" y="775706"/>
        <a:ext cx="509769" cy="509769"/>
      </dsp:txXfrm>
    </dsp:sp>
    <dsp:sp modelId="{952B6933-2E04-434B-A75A-DFD7B675D6BB}">
      <dsp:nvSpPr>
        <dsp:cNvPr id="0" name=""/>
        <dsp:cNvSpPr/>
      </dsp:nvSpPr>
      <dsp:spPr>
        <a:xfrm>
          <a:off x="1132321" y="-12030"/>
          <a:ext cx="555109" cy="555109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bg1"/>
              </a:solidFill>
            </a:rPr>
            <a:t>OPEN</a:t>
          </a:r>
          <a:endParaRPr lang="en-US" sz="700" b="1" kern="1200" dirty="0">
            <a:solidFill>
              <a:schemeClr val="bg1"/>
            </a:solidFill>
          </a:endParaRPr>
        </a:p>
      </dsp:txBody>
      <dsp:txXfrm>
        <a:off x="1213615" y="69264"/>
        <a:ext cx="392521" cy="392521"/>
      </dsp:txXfrm>
    </dsp:sp>
    <dsp:sp modelId="{0DAF8A68-7954-4B78-AE0B-B74EE8A8DF4D}">
      <dsp:nvSpPr>
        <dsp:cNvPr id="0" name=""/>
        <dsp:cNvSpPr/>
      </dsp:nvSpPr>
      <dsp:spPr>
        <a:xfrm>
          <a:off x="1736601" y="1077282"/>
          <a:ext cx="671682" cy="671682"/>
        </a:xfrm>
        <a:prstGeom prst="ellipse">
          <a:avLst/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chemeClr val="accent2"/>
              </a:solidFill>
            </a:rPr>
            <a:t>Cloud-optimized</a:t>
          </a:r>
          <a:endParaRPr lang="en-US" sz="500" b="1" kern="1200" dirty="0">
            <a:solidFill>
              <a:schemeClr val="accent2"/>
            </a:solidFill>
          </a:endParaRPr>
        </a:p>
      </dsp:txBody>
      <dsp:txXfrm>
        <a:off x="1834967" y="1175648"/>
        <a:ext cx="474950" cy="474950"/>
      </dsp:txXfrm>
    </dsp:sp>
    <dsp:sp modelId="{BA2D82A5-C1E9-4BBC-86D1-9E47DFA76B30}">
      <dsp:nvSpPr>
        <dsp:cNvPr id="0" name=""/>
        <dsp:cNvSpPr/>
      </dsp:nvSpPr>
      <dsp:spPr>
        <a:xfrm>
          <a:off x="441999" y="1107813"/>
          <a:ext cx="610620" cy="610620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accent2"/>
              </a:solidFill>
            </a:rPr>
            <a:t>FAIR</a:t>
          </a:r>
          <a:endParaRPr lang="en-US" sz="600" b="1" kern="1200" dirty="0">
            <a:solidFill>
              <a:schemeClr val="accent2"/>
            </a:solidFill>
          </a:endParaRPr>
        </a:p>
      </dsp:txBody>
      <dsp:txXfrm>
        <a:off x="531422" y="1197236"/>
        <a:ext cx="431774" cy="431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3c8b067f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13c8b067f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ba5aade5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ba5aade5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ba5aade5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ba5aade5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00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56405a47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56405a47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089450" y="1634450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89450" y="2851050"/>
            <a:ext cx="5334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A95"/>
              </a:buClr>
              <a:buSzPts val="2400"/>
              <a:buFont typeface="Open Sans Medium"/>
              <a:buNone/>
              <a:defRPr sz="2400">
                <a:solidFill>
                  <a:srgbClr val="508A95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369833" y="389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718D132-D2A2-2540-75AE-EE3FAA4AF140}"/>
              </a:ext>
            </a:extLst>
          </p:cNvPr>
          <p:cNvSpPr/>
          <p:nvPr userDrawn="1"/>
        </p:nvSpPr>
        <p:spPr>
          <a:xfrm>
            <a:off x="839449" y="1394085"/>
            <a:ext cx="2076138" cy="2375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0A3CA0-3916-5069-C635-E129F3ECE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" y="883920"/>
            <a:ext cx="1888675" cy="32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FED7E6D2-BBB7-F003-6A9D-45FCDF695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1907" y="3823366"/>
            <a:ext cx="1383634" cy="8857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project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948475" y="1951050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05308" y="42437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03EC4E-99F9-7986-AB7E-784895041452}"/>
              </a:ext>
            </a:extLst>
          </p:cNvPr>
          <p:cNvSpPr/>
          <p:nvPr userDrawn="1"/>
        </p:nvSpPr>
        <p:spPr>
          <a:xfrm>
            <a:off x="100309" y="121545"/>
            <a:ext cx="1477031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0DA0E-A9B6-F41E-2B5E-1863E25C2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6" y="131347"/>
            <a:ext cx="1450971" cy="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673475" y="89025"/>
            <a:ext cx="67185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391983" y="4225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61050" y="689800"/>
            <a:ext cx="8034600" cy="3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5B60C-CF72-5529-140D-E770650B171C}"/>
              </a:ext>
            </a:extLst>
          </p:cNvPr>
          <p:cNvSpPr/>
          <p:nvPr userDrawn="1"/>
        </p:nvSpPr>
        <p:spPr>
          <a:xfrm>
            <a:off x="100309" y="121545"/>
            <a:ext cx="1477031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8667F-DABD-679F-8B9E-F57D84E38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6" y="131347"/>
            <a:ext cx="1450971" cy="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ción de imagen 4">
            <a:extLst>
              <a:ext uri="{FF2B5EF4-FFF2-40B4-BE49-F238E27FC236}">
                <a16:creationId xmlns:a16="http://schemas.microsoft.com/office/drawing/2014/main" id="{A189856F-4283-605A-825B-4C38ED5B1E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0761" y="89024"/>
            <a:ext cx="1059180" cy="572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your project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361608" y="3918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hyperlink" Target="https://app.earthmonitor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diagramLayout" Target="../diagrams/layout1.xml"/><Relationship Id="rId3" Type="http://schemas.openxmlformats.org/officeDocument/2006/relationships/image" Target="../media/image14.png"/><Relationship Id="rId21" Type="http://schemas.microsoft.com/office/2007/relationships/diagramDrawing" Target="../diagrams/drawing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diagramColors" Target="../diagrams/colors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diagramQuickStyle" Target="../diagrams/quickStyle1.xml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arthmonitor.org/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4gd.eu/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hyperlink" Target="http://www.eepurl.com/iz6mDY" TargetMode="External"/><Relationship Id="rId9" Type="http://schemas.openxmlformats.org/officeDocument/2006/relationships/hyperlink" Target="https://actiongroup.greendealdata.spa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3089450" y="1152759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Spaces: the EC solution for environmental, biodiversity and climate challenges.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3089450" y="2394159"/>
            <a:ext cx="5256583" cy="80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Different approaches on multisource data, semantics, </a:t>
            </a:r>
            <a:r>
              <a:rPr lang="en-GB" sz="2000" dirty="0" err="1"/>
              <a:t>FAIRness</a:t>
            </a:r>
            <a:r>
              <a:rPr lang="en-GB" sz="2000" dirty="0"/>
              <a:t> and sovereignty</a:t>
            </a:r>
          </a:p>
        </p:txBody>
      </p:sp>
      <p:sp>
        <p:nvSpPr>
          <p:cNvPr id="4" name="Google Shape;33;p7">
            <a:extLst>
              <a:ext uri="{FF2B5EF4-FFF2-40B4-BE49-F238E27FC236}">
                <a16:creationId xmlns:a16="http://schemas.microsoft.com/office/drawing/2014/main" id="{0CEE6586-6BA5-B092-35F9-5BFA518A1B2E}"/>
              </a:ext>
            </a:extLst>
          </p:cNvPr>
          <p:cNvSpPr txBox="1">
            <a:spLocks/>
          </p:cNvSpPr>
          <p:nvPr/>
        </p:nvSpPr>
        <p:spPr>
          <a:xfrm>
            <a:off x="3105779" y="3194348"/>
            <a:ext cx="57198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2024-10-02 - 16:30 </a:t>
            </a:r>
          </a:p>
          <a:p>
            <a:pPr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Maria Theresia Seminar room (Conference </a:t>
            </a:r>
            <a:r>
              <a:rPr lang="en-GB" sz="14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</a:t>
            </a: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Laxenburg</a:t>
            </a: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8EF39DC-D171-96C6-8799-4429B115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943" y="3830410"/>
            <a:ext cx="1400907" cy="788011"/>
          </a:xfrm>
          <a:prstGeom prst="rect">
            <a:avLst/>
          </a:prstGeom>
        </p:spPr>
      </p:pic>
      <p:pic>
        <p:nvPicPr>
          <p:cNvPr id="1026" name="Picture 2" descr="Open-Earth-Monitor project">
            <a:extLst>
              <a:ext uri="{FF2B5EF4-FFF2-40B4-BE49-F238E27FC236}">
                <a16:creationId xmlns:a16="http://schemas.microsoft.com/office/drawing/2014/main" id="{FB0EB5FA-7912-985C-4A86-515C7638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15" y="3986945"/>
            <a:ext cx="2203648" cy="57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797951" y="146066"/>
            <a:ext cx="35674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OEMC Project</a:t>
            </a:r>
            <a:endParaRPr sz="1400" dirty="0"/>
          </a:p>
        </p:txBody>
      </p:sp>
      <p:sp>
        <p:nvSpPr>
          <p:cNvPr id="35" name="Google Shape;35;p7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2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B4C8F-E917-85A4-E135-5268482D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3" y="178802"/>
            <a:ext cx="845909" cy="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7">
            <a:extLst>
              <a:ext uri="{FF2B5EF4-FFF2-40B4-BE49-F238E27FC236}">
                <a16:creationId xmlns:a16="http://schemas.microsoft.com/office/drawing/2014/main" id="{75B81D1F-DED4-4C1C-76B4-177BC7F3EA62}"/>
              </a:ext>
            </a:extLst>
          </p:cNvPr>
          <p:cNvSpPr txBox="1">
            <a:spLocks/>
          </p:cNvSpPr>
          <p:nvPr/>
        </p:nvSpPr>
        <p:spPr>
          <a:xfrm>
            <a:off x="7187238" y="387109"/>
            <a:ext cx="1445137" cy="39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Group on the Green Deal Data Space</a:t>
            </a:r>
            <a:endParaRPr lang="en-GB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Open-Earth-Monitor project">
            <a:extLst>
              <a:ext uri="{FF2B5EF4-FFF2-40B4-BE49-F238E27FC236}">
                <a16:creationId xmlns:a16="http://schemas.microsoft.com/office/drawing/2014/main" id="{695ACA15-D963-4EE7-0ADA-C30B2193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90" y="146066"/>
            <a:ext cx="2203648" cy="57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85;p17">
            <a:extLst>
              <a:ext uri="{FF2B5EF4-FFF2-40B4-BE49-F238E27FC236}">
                <a16:creationId xmlns:a16="http://schemas.microsoft.com/office/drawing/2014/main" id="{5779E26C-5A59-44E6-1C94-5706FB18242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630" y="876893"/>
            <a:ext cx="2610510" cy="15639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DB7BE4-97B0-BDDB-E644-5BE69549FE78}"/>
              </a:ext>
            </a:extLst>
          </p:cNvPr>
          <p:cNvSpPr txBox="1"/>
          <p:nvPr/>
        </p:nvSpPr>
        <p:spPr>
          <a:xfrm>
            <a:off x="3566747" y="1200149"/>
            <a:ext cx="4214615" cy="884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dk2"/>
                </a:solidFill>
              </a:rPr>
              <a:t>FAIR Science</a:t>
            </a:r>
            <a:r>
              <a:rPr lang="en-US" sz="1000" dirty="0">
                <a:solidFill>
                  <a:schemeClr val="dk2"/>
                </a:solidFill>
              </a:rPr>
              <a:t>: </a:t>
            </a:r>
            <a:r>
              <a:rPr lang="en-US" sz="800" dirty="0">
                <a:solidFill>
                  <a:schemeClr val="dk2"/>
                </a:solidFill>
              </a:rPr>
              <a:t>Findable, Accessible, Interoperable &amp; Reproducible</a:t>
            </a:r>
          </a:p>
          <a:p>
            <a:pPr marL="457200" indent="-457200">
              <a:buFont typeface="+mj-lt"/>
              <a:buAutoNum type="arabicPeriod"/>
            </a:pPr>
            <a:r>
              <a:rPr lang="en" sz="1000" b="1" dirty="0">
                <a:solidFill>
                  <a:schemeClr val="dk2"/>
                </a:solidFill>
              </a:rPr>
              <a:t>Reproducible research</a:t>
            </a:r>
            <a:r>
              <a:rPr lang="en" sz="1000" dirty="0">
                <a:solidFill>
                  <a:schemeClr val="dk2"/>
                </a:solidFill>
              </a:rPr>
              <a:t>: </a:t>
            </a:r>
            <a:r>
              <a:rPr lang="en" sz="800" dirty="0">
                <a:solidFill>
                  <a:schemeClr val="dk2"/>
                </a:solidFill>
              </a:rPr>
              <a:t>computational notebooks, knowledge hubs, …</a:t>
            </a:r>
          </a:p>
          <a:p>
            <a:pPr marL="457200" indent="-457200">
              <a:buFont typeface="+mj-lt"/>
              <a:buAutoNum type="arabicPeriod"/>
            </a:pPr>
            <a:r>
              <a:rPr lang="en" sz="1000" b="1" dirty="0">
                <a:solidFill>
                  <a:schemeClr val="dk2"/>
                </a:solidFill>
              </a:rPr>
              <a:t>Open Source software</a:t>
            </a:r>
            <a:r>
              <a:rPr lang="en" sz="1000" dirty="0">
                <a:solidFill>
                  <a:schemeClr val="dk2"/>
                </a:solidFill>
              </a:rPr>
              <a:t>: </a:t>
            </a:r>
            <a:r>
              <a:rPr lang="en" sz="800" dirty="0">
                <a:solidFill>
                  <a:schemeClr val="dk2"/>
                </a:solidFill>
              </a:rPr>
              <a:t>AGPL, GPL, MIT, Apache, …</a:t>
            </a:r>
          </a:p>
          <a:p>
            <a:pPr marL="457200" indent="-457200">
              <a:buFont typeface="+mj-lt"/>
              <a:buAutoNum type="arabicPeriod"/>
            </a:pPr>
            <a:r>
              <a:rPr lang="en" sz="1000" b="1" dirty="0">
                <a:solidFill>
                  <a:schemeClr val="dk2"/>
                </a:solidFill>
              </a:rPr>
              <a:t>Open Data license: </a:t>
            </a:r>
            <a:r>
              <a:rPr lang="en" sz="800" dirty="0">
                <a:solidFill>
                  <a:schemeClr val="dk2"/>
                </a:solidFill>
              </a:rPr>
              <a:t>CC-BY, CC-BY-SA, ODbL, …</a:t>
            </a:r>
          </a:p>
          <a:p>
            <a:pPr marL="457200" indent="-457200">
              <a:buFont typeface="+mj-lt"/>
              <a:buAutoNum type="arabicPeriod"/>
            </a:pPr>
            <a:r>
              <a:rPr lang="en" sz="1000" b="1" dirty="0">
                <a:solidFill>
                  <a:schemeClr val="dk2"/>
                </a:solidFill>
              </a:rPr>
              <a:t>Data &amp; metadata repo’s + catalogs: </a:t>
            </a:r>
            <a:r>
              <a:rPr lang="en" sz="800" dirty="0">
                <a:solidFill>
                  <a:schemeClr val="dk2"/>
                </a:solidFill>
              </a:rPr>
              <a:t>STAC, Zenodo 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6E42A7-6B31-73D5-C67A-2E45AB8F2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09" y="2856964"/>
            <a:ext cx="4215981" cy="20066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6233CB-5126-8149-57D8-9056BD9BA649}"/>
              </a:ext>
            </a:extLst>
          </p:cNvPr>
          <p:cNvSpPr txBox="1"/>
          <p:nvPr/>
        </p:nvSpPr>
        <p:spPr>
          <a:xfrm>
            <a:off x="3017023" y="2579965"/>
            <a:ext cx="21247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https://app.earthmonitor.org</a:t>
            </a:r>
            <a:endParaRPr lang="en-US" sz="1200" dirty="0"/>
          </a:p>
        </p:txBody>
      </p:sp>
      <p:pic>
        <p:nvPicPr>
          <p:cNvPr id="19" name="Google Shape;121;p21">
            <a:extLst>
              <a:ext uri="{FF2B5EF4-FFF2-40B4-BE49-F238E27FC236}">
                <a16:creationId xmlns:a16="http://schemas.microsoft.com/office/drawing/2014/main" id="{706CC72A-CD8A-55EC-E07A-19A4C737899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48116" b="24613"/>
          <a:stretch/>
        </p:blipFill>
        <p:spPr>
          <a:xfrm>
            <a:off x="5141741" y="2878574"/>
            <a:ext cx="2743467" cy="19850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0" name="Google Shape;1004;p65">
            <a:extLst>
              <a:ext uri="{FF2B5EF4-FFF2-40B4-BE49-F238E27FC236}">
                <a16:creationId xmlns:a16="http://schemas.microsoft.com/office/drawing/2014/main" id="{95F67CE0-5F7A-68C4-59C9-0A3912F7A7F1}"/>
              </a:ext>
            </a:extLst>
          </p:cNvPr>
          <p:cNvGrpSpPr/>
          <p:nvPr/>
        </p:nvGrpSpPr>
        <p:grpSpPr>
          <a:xfrm>
            <a:off x="5452748" y="2342243"/>
            <a:ext cx="1938407" cy="459014"/>
            <a:chOff x="2253025" y="3406025"/>
            <a:chExt cx="5829725" cy="1380475"/>
          </a:xfrm>
        </p:grpSpPr>
        <p:cxnSp>
          <p:nvCxnSpPr>
            <p:cNvPr id="21" name="Google Shape;1005;p65">
              <a:extLst>
                <a:ext uri="{FF2B5EF4-FFF2-40B4-BE49-F238E27FC236}">
                  <a16:creationId xmlns:a16="http://schemas.microsoft.com/office/drawing/2014/main" id="{5F8F831B-3479-0B29-DEDF-2F395B833F5E}"/>
                </a:ext>
              </a:extLst>
            </p:cNvPr>
            <p:cNvCxnSpPr/>
            <p:nvPr/>
          </p:nvCxnSpPr>
          <p:spPr>
            <a:xfrm>
              <a:off x="3766525" y="3937625"/>
              <a:ext cx="913500" cy="90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2" name="Google Shape;1006;p65">
              <a:extLst>
                <a:ext uri="{FF2B5EF4-FFF2-40B4-BE49-F238E27FC236}">
                  <a16:creationId xmlns:a16="http://schemas.microsoft.com/office/drawing/2014/main" id="{45B04601-3536-63D7-A6C6-F718744110F2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253025" y="3406025"/>
              <a:ext cx="1380475" cy="1380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07;p65">
              <a:extLst>
                <a:ext uri="{FF2B5EF4-FFF2-40B4-BE49-F238E27FC236}">
                  <a16:creationId xmlns:a16="http://schemas.microsoft.com/office/drawing/2014/main" id="{E459D37E-F6F0-EB35-99BA-EE2EAC681ACF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857650" y="3560825"/>
              <a:ext cx="3225100" cy="8499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Google Shape;1008;p65">
              <a:extLst>
                <a:ext uri="{FF2B5EF4-FFF2-40B4-BE49-F238E27FC236}">
                  <a16:creationId xmlns:a16="http://schemas.microsoft.com/office/drawing/2014/main" id="{3733E9CF-3B6E-F923-FB1D-ECBA5D5F93B3}"/>
                </a:ext>
              </a:extLst>
            </p:cNvPr>
            <p:cNvCxnSpPr/>
            <p:nvPr/>
          </p:nvCxnSpPr>
          <p:spPr>
            <a:xfrm rot="10800000">
              <a:off x="3775425" y="4123875"/>
              <a:ext cx="9045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4423FA11-288A-1ECA-5261-A37BD369CF9A}"/>
              </a:ext>
            </a:extLst>
          </p:cNvPr>
          <p:cNvGrpSpPr/>
          <p:nvPr/>
        </p:nvGrpSpPr>
        <p:grpSpPr>
          <a:xfrm>
            <a:off x="0" y="935609"/>
            <a:ext cx="4137636" cy="2029803"/>
            <a:chOff x="144378" y="907526"/>
            <a:chExt cx="4036225" cy="1980054"/>
          </a:xfrm>
        </p:grpSpPr>
        <p:pic>
          <p:nvPicPr>
            <p:cNvPr id="2" name="Google Shape;1259;p76">
              <a:extLst>
                <a:ext uri="{FF2B5EF4-FFF2-40B4-BE49-F238E27FC236}">
                  <a16:creationId xmlns:a16="http://schemas.microsoft.com/office/drawing/2014/main" id="{944CFB15-B82C-D1D9-54E6-224BBE82711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r="49699"/>
            <a:stretch/>
          </p:blipFill>
          <p:spPr>
            <a:xfrm>
              <a:off x="144378" y="907526"/>
              <a:ext cx="4036225" cy="19800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Google Shape;1261;p76">
              <a:extLst>
                <a:ext uri="{FF2B5EF4-FFF2-40B4-BE49-F238E27FC236}">
                  <a16:creationId xmlns:a16="http://schemas.microsoft.com/office/drawing/2014/main" id="{E6F5055E-C089-EB0F-35A5-41C966A377AA}"/>
                </a:ext>
              </a:extLst>
            </p:cNvPr>
            <p:cNvSpPr/>
            <p:nvPr/>
          </p:nvSpPr>
          <p:spPr>
            <a:xfrm>
              <a:off x="748702" y="1760050"/>
              <a:ext cx="1492609" cy="67376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661873" y="117984"/>
            <a:ext cx="35674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OEMC Geospatial Data Approach</a:t>
            </a:r>
            <a:endParaRPr sz="1400" dirty="0"/>
          </a:p>
        </p:txBody>
      </p:sp>
      <p:sp>
        <p:nvSpPr>
          <p:cNvPr id="35" name="Google Shape;35;p7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3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B4C8F-E917-85A4-E135-5268482D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3" y="178802"/>
            <a:ext cx="845909" cy="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7">
            <a:extLst>
              <a:ext uri="{FF2B5EF4-FFF2-40B4-BE49-F238E27FC236}">
                <a16:creationId xmlns:a16="http://schemas.microsoft.com/office/drawing/2014/main" id="{75B81D1F-DED4-4C1C-76B4-177BC7F3EA62}"/>
              </a:ext>
            </a:extLst>
          </p:cNvPr>
          <p:cNvSpPr txBox="1">
            <a:spLocks/>
          </p:cNvSpPr>
          <p:nvPr/>
        </p:nvSpPr>
        <p:spPr>
          <a:xfrm>
            <a:off x="7187238" y="387109"/>
            <a:ext cx="1445137" cy="39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Group on the Green Deal Data Space</a:t>
            </a:r>
            <a:endParaRPr lang="en-GB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Open-Earth-Monitor project">
            <a:extLst>
              <a:ext uri="{FF2B5EF4-FFF2-40B4-BE49-F238E27FC236}">
                <a16:creationId xmlns:a16="http://schemas.microsoft.com/office/drawing/2014/main" id="{695ACA15-D963-4EE7-0ADA-C30B2193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90" y="146066"/>
            <a:ext cx="2203648" cy="57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5B9ABB-9B43-527B-73FA-EC83B3129FD3}"/>
              </a:ext>
            </a:extLst>
          </p:cNvPr>
          <p:cNvSpPr txBox="1"/>
          <p:nvPr/>
        </p:nvSpPr>
        <p:spPr>
          <a:xfrm>
            <a:off x="457644" y="737185"/>
            <a:ext cx="3484813" cy="221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</a:pPr>
            <a:r>
              <a:rPr lang="en-US" sz="800" b="1" dirty="0">
                <a:solidFill>
                  <a:srgbClr val="FF0000"/>
                </a:solidFill>
              </a:rPr>
              <a:t>114 responses: </a:t>
            </a:r>
            <a:r>
              <a:rPr lang="en-US" sz="800" b="1" dirty="0">
                <a:solidFill>
                  <a:schemeClr val="accent2"/>
                </a:solidFill>
              </a:rPr>
              <a:t>72% Users, 28% Producers/Providers</a:t>
            </a:r>
          </a:p>
        </p:txBody>
      </p:sp>
      <p:grpSp>
        <p:nvGrpSpPr>
          <p:cNvPr id="9" name="Google Shape;1348;p80">
            <a:extLst>
              <a:ext uri="{FF2B5EF4-FFF2-40B4-BE49-F238E27FC236}">
                <a16:creationId xmlns:a16="http://schemas.microsoft.com/office/drawing/2014/main" id="{C90AF05F-7FA8-9A77-80DF-5EFFA7D87643}"/>
              </a:ext>
            </a:extLst>
          </p:cNvPr>
          <p:cNvGrpSpPr/>
          <p:nvPr/>
        </p:nvGrpSpPr>
        <p:grpSpPr>
          <a:xfrm>
            <a:off x="458622" y="2673328"/>
            <a:ext cx="8227732" cy="2430163"/>
            <a:chOff x="862968" y="2027887"/>
            <a:chExt cx="8227732" cy="2430163"/>
          </a:xfrm>
        </p:grpSpPr>
        <p:pic>
          <p:nvPicPr>
            <p:cNvPr id="10" name="Google Shape;1349;p80">
              <a:extLst>
                <a:ext uri="{FF2B5EF4-FFF2-40B4-BE49-F238E27FC236}">
                  <a16:creationId xmlns:a16="http://schemas.microsoft.com/office/drawing/2014/main" id="{279B38AA-3AB1-EEE6-3436-210F0A4D9E7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642" t="4630" r="29274" b="4584"/>
            <a:stretch/>
          </p:blipFill>
          <p:spPr>
            <a:xfrm>
              <a:off x="7823262" y="2845281"/>
              <a:ext cx="788799" cy="935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350;p80">
              <a:extLst>
                <a:ext uri="{FF2B5EF4-FFF2-40B4-BE49-F238E27FC236}">
                  <a16:creationId xmlns:a16="http://schemas.microsoft.com/office/drawing/2014/main" id="{85840B5E-7170-3DDB-3E9A-B8902D5355D2}"/>
                </a:ext>
              </a:extLst>
            </p:cNvPr>
            <p:cNvSpPr/>
            <p:nvPr/>
          </p:nvSpPr>
          <p:spPr>
            <a:xfrm>
              <a:off x="7365000" y="2576275"/>
              <a:ext cx="195600" cy="18447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" name="Google Shape;1351;p80">
              <a:extLst>
                <a:ext uri="{FF2B5EF4-FFF2-40B4-BE49-F238E27FC236}">
                  <a16:creationId xmlns:a16="http://schemas.microsoft.com/office/drawing/2014/main" id="{026396B7-4AD5-7AD1-6D37-CCC1F3481A5E}"/>
                </a:ext>
              </a:extLst>
            </p:cNvPr>
            <p:cNvCxnSpPr/>
            <p:nvPr/>
          </p:nvCxnSpPr>
          <p:spPr>
            <a:xfrm flipH="1">
              <a:off x="6756700" y="3488975"/>
              <a:ext cx="560700" cy="8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" name="Google Shape;1352;p80">
              <a:extLst>
                <a:ext uri="{FF2B5EF4-FFF2-40B4-BE49-F238E27FC236}">
                  <a16:creationId xmlns:a16="http://schemas.microsoft.com/office/drawing/2014/main" id="{81B871B0-1332-BBF9-ADFA-BE4D31A910C5}"/>
                </a:ext>
              </a:extLst>
            </p:cNvPr>
            <p:cNvSpPr txBox="1"/>
            <p:nvPr/>
          </p:nvSpPr>
          <p:spPr>
            <a:xfrm>
              <a:off x="7595550" y="2559775"/>
              <a:ext cx="1226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in Europe</a:t>
              </a:r>
              <a:endParaRPr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5" name="Google Shape;1353;p80">
              <a:extLst>
                <a:ext uri="{FF2B5EF4-FFF2-40B4-BE49-F238E27FC236}">
                  <a16:creationId xmlns:a16="http://schemas.microsoft.com/office/drawing/2014/main" id="{327E765C-A232-C5E5-61C1-448F7FF346D5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91325" y="2991422"/>
              <a:ext cx="560700" cy="56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354;p80">
              <a:extLst>
                <a:ext uri="{FF2B5EF4-FFF2-40B4-BE49-F238E27FC236}">
                  <a16:creationId xmlns:a16="http://schemas.microsoft.com/office/drawing/2014/main" id="{9C082371-472A-C2A9-1BA7-14F5B4A226F5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60238" y="2802862"/>
              <a:ext cx="2748874" cy="1374425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66675" dir="2820000" algn="b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7" name="Google Shape;1355;p80">
              <a:extLst>
                <a:ext uri="{FF2B5EF4-FFF2-40B4-BE49-F238E27FC236}">
                  <a16:creationId xmlns:a16="http://schemas.microsoft.com/office/drawing/2014/main" id="{2432347B-E30A-E722-7B16-58C5D9D75FDB}"/>
                </a:ext>
              </a:extLst>
            </p:cNvPr>
            <p:cNvGrpSpPr/>
            <p:nvPr/>
          </p:nvGrpSpPr>
          <p:grpSpPr>
            <a:xfrm>
              <a:off x="4118901" y="2027887"/>
              <a:ext cx="2361052" cy="369300"/>
              <a:chOff x="830576" y="3352812"/>
              <a:chExt cx="2361052" cy="369300"/>
            </a:xfrm>
          </p:grpSpPr>
          <p:grpSp>
            <p:nvGrpSpPr>
              <p:cNvPr id="38" name="Google Shape;1356;p80">
                <a:extLst>
                  <a:ext uri="{FF2B5EF4-FFF2-40B4-BE49-F238E27FC236}">
                    <a16:creationId xmlns:a16="http://schemas.microsoft.com/office/drawing/2014/main" id="{7C816E24-3222-B64D-46CB-C408A925B04F}"/>
                  </a:ext>
                </a:extLst>
              </p:cNvPr>
              <p:cNvGrpSpPr/>
              <p:nvPr/>
            </p:nvGrpSpPr>
            <p:grpSpPr>
              <a:xfrm>
                <a:off x="830576" y="3368287"/>
                <a:ext cx="2361052" cy="338661"/>
                <a:chOff x="435080" y="3253429"/>
                <a:chExt cx="2385142" cy="425400"/>
              </a:xfrm>
            </p:grpSpPr>
            <p:sp>
              <p:nvSpPr>
                <p:cNvPr id="40" name="Google Shape;1357;p80">
                  <a:extLst>
                    <a:ext uri="{FF2B5EF4-FFF2-40B4-BE49-F238E27FC236}">
                      <a16:creationId xmlns:a16="http://schemas.microsoft.com/office/drawing/2014/main" id="{906D7B53-3FA7-9389-510E-BC3CB9519EAD}"/>
                    </a:ext>
                  </a:extLst>
                </p:cNvPr>
                <p:cNvSpPr/>
                <p:nvPr/>
              </p:nvSpPr>
              <p:spPr>
                <a:xfrm>
                  <a:off x="435080" y="3297823"/>
                  <a:ext cx="2332200" cy="33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358;p80">
                  <a:extLst>
                    <a:ext uri="{FF2B5EF4-FFF2-40B4-BE49-F238E27FC236}">
                      <a16:creationId xmlns:a16="http://schemas.microsoft.com/office/drawing/2014/main" id="{9B1D3974-DAB2-B81A-8568-4F2DCB45BCFD}"/>
                    </a:ext>
                  </a:extLst>
                </p:cNvPr>
                <p:cNvSpPr txBox="1"/>
                <p:nvPr/>
              </p:nvSpPr>
              <p:spPr>
                <a:xfrm>
                  <a:off x="575622" y="3253429"/>
                  <a:ext cx="2244600" cy="42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 b="1" dirty="0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OEMC Use Cases &amp; Monitors</a:t>
                  </a:r>
                  <a:endParaRPr sz="10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pic>
            <p:nvPicPr>
              <p:cNvPr id="39" name="Google Shape;1359;p80">
                <a:extLst>
                  <a:ext uri="{FF2B5EF4-FFF2-40B4-BE49-F238E27FC236}">
                    <a16:creationId xmlns:a16="http://schemas.microsoft.com/office/drawing/2014/main" id="{4E236603-795F-7A9D-489F-C1E4C1223A39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893493" y="3352812"/>
                <a:ext cx="369300" cy="369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8" name="Google Shape;1360;p80">
              <a:extLst>
                <a:ext uri="{FF2B5EF4-FFF2-40B4-BE49-F238E27FC236}">
                  <a16:creationId xmlns:a16="http://schemas.microsoft.com/office/drawing/2014/main" id="{7FBD525B-ECE5-3A23-1A64-82798EA00D9E}"/>
                </a:ext>
              </a:extLst>
            </p:cNvPr>
            <p:cNvCxnSpPr/>
            <p:nvPr/>
          </p:nvCxnSpPr>
          <p:spPr>
            <a:xfrm>
              <a:off x="3237750" y="3557950"/>
              <a:ext cx="717600" cy="4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19" name="Google Shape;1361;p80">
              <a:extLst>
                <a:ext uri="{FF2B5EF4-FFF2-40B4-BE49-F238E27FC236}">
                  <a16:creationId xmlns:a16="http://schemas.microsoft.com/office/drawing/2014/main" id="{761B3D18-F365-3364-E663-8A39CDEA409F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86125" y="3067622"/>
              <a:ext cx="560700" cy="560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" name="Google Shape;1362;p80">
              <a:extLst>
                <a:ext uri="{FF2B5EF4-FFF2-40B4-BE49-F238E27FC236}">
                  <a16:creationId xmlns:a16="http://schemas.microsoft.com/office/drawing/2014/main" id="{B688F0D6-2138-C5D9-F22D-9CA4E5BC988E}"/>
                </a:ext>
              </a:extLst>
            </p:cNvPr>
            <p:cNvGrpSpPr/>
            <p:nvPr/>
          </p:nvGrpSpPr>
          <p:grpSpPr>
            <a:xfrm>
              <a:off x="862968" y="3375550"/>
              <a:ext cx="2309723" cy="369300"/>
              <a:chOff x="4170843" y="2015887"/>
              <a:chExt cx="2309723" cy="369300"/>
            </a:xfrm>
          </p:grpSpPr>
          <p:grpSp>
            <p:nvGrpSpPr>
              <p:cNvPr id="32" name="Google Shape;1363;p80">
                <a:extLst>
                  <a:ext uri="{FF2B5EF4-FFF2-40B4-BE49-F238E27FC236}">
                    <a16:creationId xmlns:a16="http://schemas.microsoft.com/office/drawing/2014/main" id="{F063D370-6D39-4665-5171-D09E7B36B9C5}"/>
                  </a:ext>
                </a:extLst>
              </p:cNvPr>
              <p:cNvGrpSpPr/>
              <p:nvPr/>
            </p:nvGrpSpPr>
            <p:grpSpPr>
              <a:xfrm>
                <a:off x="4170850" y="2031252"/>
                <a:ext cx="2309716" cy="338583"/>
                <a:chOff x="273551" y="2459607"/>
                <a:chExt cx="2384100" cy="422700"/>
              </a:xfrm>
            </p:grpSpPr>
            <p:sp>
              <p:nvSpPr>
                <p:cNvPr id="36" name="Google Shape;1364;p80">
                  <a:extLst>
                    <a:ext uri="{FF2B5EF4-FFF2-40B4-BE49-F238E27FC236}">
                      <a16:creationId xmlns:a16="http://schemas.microsoft.com/office/drawing/2014/main" id="{A79A6656-0D62-3DE8-6448-E766ECC7BF9B}"/>
                    </a:ext>
                  </a:extLst>
                </p:cNvPr>
                <p:cNvSpPr/>
                <p:nvPr/>
              </p:nvSpPr>
              <p:spPr>
                <a:xfrm>
                  <a:off x="293525" y="2502650"/>
                  <a:ext cx="2332200" cy="3366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365;p80">
                  <a:extLst>
                    <a:ext uri="{FF2B5EF4-FFF2-40B4-BE49-F238E27FC236}">
                      <a16:creationId xmlns:a16="http://schemas.microsoft.com/office/drawing/2014/main" id="{6ADC67C1-88EE-A1B7-5DEC-60AAA3AE0C98}"/>
                    </a:ext>
                  </a:extLst>
                </p:cNvPr>
                <p:cNvSpPr txBox="1"/>
                <p:nvPr/>
              </p:nvSpPr>
              <p:spPr>
                <a:xfrm>
                  <a:off x="273551" y="2459607"/>
                  <a:ext cx="2384100" cy="42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 b="1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Data Management Plan D1.3</a:t>
                  </a:r>
                  <a:endParaRPr sz="1000" b="1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pic>
            <p:nvPicPr>
              <p:cNvPr id="34" name="Google Shape;1366;p80">
                <a:extLst>
                  <a:ext uri="{FF2B5EF4-FFF2-40B4-BE49-F238E27FC236}">
                    <a16:creationId xmlns:a16="http://schemas.microsoft.com/office/drawing/2014/main" id="{FA0272E2-13C9-472B-DF57-75979A390913}"/>
                  </a:ext>
                </a:extLst>
              </p:cNvPr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4170843" y="2015887"/>
                <a:ext cx="369300" cy="369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1" name="Google Shape;1367;p80">
              <a:extLst>
                <a:ext uri="{FF2B5EF4-FFF2-40B4-BE49-F238E27FC236}">
                  <a16:creationId xmlns:a16="http://schemas.microsoft.com/office/drawing/2014/main" id="{F9CEA60E-1D41-4DAD-0ED4-3B4B5806F05F}"/>
                </a:ext>
              </a:extLst>
            </p:cNvPr>
            <p:cNvCxnSpPr/>
            <p:nvPr/>
          </p:nvCxnSpPr>
          <p:spPr>
            <a:xfrm>
              <a:off x="5325675" y="2369962"/>
              <a:ext cx="9000" cy="432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2" name="Google Shape;1368;p80">
              <a:extLst>
                <a:ext uri="{FF2B5EF4-FFF2-40B4-BE49-F238E27FC236}">
                  <a16:creationId xmlns:a16="http://schemas.microsoft.com/office/drawing/2014/main" id="{EDFF78D7-9DB9-2944-3DF1-723065EAFF0F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43525" y="2305622"/>
              <a:ext cx="560700" cy="560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oogle Shape;1369;p80">
              <a:extLst>
                <a:ext uri="{FF2B5EF4-FFF2-40B4-BE49-F238E27FC236}">
                  <a16:creationId xmlns:a16="http://schemas.microsoft.com/office/drawing/2014/main" id="{FCB66E3D-0194-F996-CAE2-FF02A3E800C9}"/>
                </a:ext>
              </a:extLst>
            </p:cNvPr>
            <p:cNvGrpSpPr/>
            <p:nvPr/>
          </p:nvGrpSpPr>
          <p:grpSpPr>
            <a:xfrm>
              <a:off x="922513" y="3163474"/>
              <a:ext cx="2190648" cy="216598"/>
              <a:chOff x="481976" y="2168349"/>
              <a:chExt cx="2190648" cy="216598"/>
            </a:xfrm>
          </p:grpSpPr>
          <p:pic>
            <p:nvPicPr>
              <p:cNvPr id="29" name="Google Shape;1370;p80">
                <a:extLst>
                  <a:ext uri="{FF2B5EF4-FFF2-40B4-BE49-F238E27FC236}">
                    <a16:creationId xmlns:a16="http://schemas.microsoft.com/office/drawing/2014/main" id="{1FF41369-7758-1D1D-2B36-9042A5B68D8E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t="34110" b="32150"/>
              <a:stretch/>
            </p:blipFill>
            <p:spPr>
              <a:xfrm>
                <a:off x="481976" y="2168349"/>
                <a:ext cx="694842" cy="2123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1371;p80">
                <a:extLst>
                  <a:ext uri="{FF2B5EF4-FFF2-40B4-BE49-F238E27FC236}">
                    <a16:creationId xmlns:a16="http://schemas.microsoft.com/office/drawing/2014/main" id="{665BB819-6ABB-4E28-4107-0E7E3184DFCF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t="12815" b="13486"/>
              <a:stretch/>
            </p:blipFill>
            <p:spPr>
              <a:xfrm>
                <a:off x="1223801" y="2172633"/>
                <a:ext cx="445320" cy="2123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1372;p80">
                <a:extLst>
                  <a:ext uri="{FF2B5EF4-FFF2-40B4-BE49-F238E27FC236}">
                    <a16:creationId xmlns:a16="http://schemas.microsoft.com/office/drawing/2014/main" id="{093648DF-FC83-AF24-FA57-48CB69F59713}"/>
                  </a:ext>
                </a:extLst>
              </p:cNvPr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1776935" y="2187613"/>
                <a:ext cx="895689" cy="1648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1373;p80">
              <a:extLst>
                <a:ext uri="{FF2B5EF4-FFF2-40B4-BE49-F238E27FC236}">
                  <a16:creationId xmlns:a16="http://schemas.microsoft.com/office/drawing/2014/main" id="{7F155769-CF95-01C2-AC46-0182418536E0}"/>
                </a:ext>
              </a:extLst>
            </p:cNvPr>
            <p:cNvGrpSpPr/>
            <p:nvPr/>
          </p:nvGrpSpPr>
          <p:grpSpPr>
            <a:xfrm>
              <a:off x="1206352" y="3744862"/>
              <a:ext cx="1622975" cy="242467"/>
              <a:chOff x="2748202" y="2141487"/>
              <a:chExt cx="1622975" cy="242467"/>
            </a:xfrm>
          </p:grpSpPr>
          <p:pic>
            <p:nvPicPr>
              <p:cNvPr id="26" name="Google Shape;1374;p80">
                <a:extLst>
                  <a:ext uri="{FF2B5EF4-FFF2-40B4-BE49-F238E27FC236}">
                    <a16:creationId xmlns:a16="http://schemas.microsoft.com/office/drawing/2014/main" id="{8E2D26FB-2D45-1F98-3553-67CB50953D84}"/>
                  </a:ext>
                </a:extLst>
              </p:cNvPr>
              <p:cNvPicPr preferRelativeResize="0"/>
              <p:nvPr/>
            </p:nvPicPr>
            <p:blipFill rotWithShape="1">
              <a:blip r:embed="rId13">
                <a:alphaModFix/>
              </a:blip>
              <a:srcRect t="20082" b="19593"/>
              <a:stretch/>
            </p:blipFill>
            <p:spPr>
              <a:xfrm>
                <a:off x="2748202" y="2141487"/>
                <a:ext cx="543993" cy="2123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1375;p80">
                <a:extLst>
                  <a:ext uri="{FF2B5EF4-FFF2-40B4-BE49-F238E27FC236}">
                    <a16:creationId xmlns:a16="http://schemas.microsoft.com/office/drawing/2014/main" id="{9CF3625A-75C4-DE5F-F59D-822CCACCFEB6}"/>
                  </a:ext>
                </a:extLst>
              </p:cNvPr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3317821" y="2178587"/>
                <a:ext cx="532349" cy="1744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1376;p80">
                <a:extLst>
                  <a:ext uri="{FF2B5EF4-FFF2-40B4-BE49-F238E27FC236}">
                    <a16:creationId xmlns:a16="http://schemas.microsoft.com/office/drawing/2014/main" id="{61E78B24-F3BC-EB52-4A3C-794F63390ADF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 l="18958" t="31552" r="21063" b="32501"/>
              <a:stretch/>
            </p:blipFill>
            <p:spPr>
              <a:xfrm>
                <a:off x="3925856" y="2142273"/>
                <a:ext cx="445322" cy="2416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" name="Google Shape;1377;p80">
              <a:extLst>
                <a:ext uri="{FF2B5EF4-FFF2-40B4-BE49-F238E27FC236}">
                  <a16:creationId xmlns:a16="http://schemas.microsoft.com/office/drawing/2014/main" id="{6A8DA0AD-208B-B1EB-CF93-D89CEB94E3B8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 t="31817" r="8223" b="31832"/>
            <a:stretch/>
          </p:blipFill>
          <p:spPr>
            <a:xfrm>
              <a:off x="7389250" y="3784175"/>
              <a:ext cx="1701450" cy="673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6F704D1-125F-A96C-D116-66288B915829}"/>
              </a:ext>
            </a:extLst>
          </p:cNvPr>
          <p:cNvSpPr txBox="1"/>
          <p:nvPr/>
        </p:nvSpPr>
        <p:spPr>
          <a:xfrm>
            <a:off x="407212" y="606154"/>
            <a:ext cx="3484813" cy="23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</a:pPr>
            <a:r>
              <a:rPr lang="en-US" sz="900" b="1" dirty="0">
                <a:solidFill>
                  <a:schemeClr val="accent2"/>
                </a:solidFill>
              </a:rPr>
              <a:t>Survey on FAIR Geospatial Data</a:t>
            </a:r>
          </a:p>
        </p:txBody>
      </p:sp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71ADBCFD-3753-00EF-4A64-D6D32585D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003480"/>
              </p:ext>
            </p:extLst>
          </p:nvPr>
        </p:nvGraphicFramePr>
        <p:xfrm>
          <a:off x="5686148" y="971689"/>
          <a:ext cx="2850284" cy="190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0998F2-C7A2-1024-84B3-FC53C85A4972}"/>
              </a:ext>
            </a:extLst>
          </p:cNvPr>
          <p:cNvSpPr txBox="1"/>
          <p:nvPr/>
        </p:nvSpPr>
        <p:spPr>
          <a:xfrm>
            <a:off x="3698131" y="1613061"/>
            <a:ext cx="1988017" cy="3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</a:pPr>
            <a:r>
              <a:rPr lang="en-US" sz="800" b="1" dirty="0">
                <a:solidFill>
                  <a:srgbClr val="FF0000"/>
                </a:solidFill>
              </a:rPr>
              <a:t>&gt;40% of data producers are NOT familiar with FAIR principles!</a:t>
            </a:r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9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ctrTitle"/>
          </p:nvPr>
        </p:nvSpPr>
        <p:spPr>
          <a:xfrm>
            <a:off x="2344125" y="399820"/>
            <a:ext cx="4041322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124" name="Google Shape;124;p15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4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3" name="Imagen 2" descr="Logotipo">
            <a:extLst>
              <a:ext uri="{FF2B5EF4-FFF2-40B4-BE49-F238E27FC236}">
                <a16:creationId xmlns:a16="http://schemas.microsoft.com/office/drawing/2014/main" id="{757A97CF-9A45-B7AB-93F4-F842AF1B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48" y="3824542"/>
            <a:ext cx="1905000" cy="10715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EEF5B5-5ABB-5D76-526E-DD7258E8A699}"/>
              </a:ext>
            </a:extLst>
          </p:cNvPr>
          <p:cNvSpPr txBox="1"/>
          <p:nvPr/>
        </p:nvSpPr>
        <p:spPr>
          <a:xfrm>
            <a:off x="6641647" y="4553877"/>
            <a:ext cx="189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eepurl.com/iz6mDY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C1A288-1528-24A0-F4CC-9828AEC93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95" y="3262694"/>
            <a:ext cx="1339919" cy="131451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4020191-BD64-08BD-B7B2-1A6E71F1ABBF}"/>
              </a:ext>
            </a:extLst>
          </p:cNvPr>
          <p:cNvSpPr txBox="1"/>
          <p:nvPr/>
        </p:nvSpPr>
        <p:spPr>
          <a:xfrm>
            <a:off x="3959678" y="4087260"/>
            <a:ext cx="2234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www.ad4gd.eu</a:t>
            </a:r>
            <a:endParaRPr lang="en-US" dirty="0"/>
          </a:p>
          <a:p>
            <a:r>
              <a:rPr lang="en-US" dirty="0"/>
              <a:t>Twitter: @ad4gd_project</a:t>
            </a:r>
          </a:p>
          <a:p>
            <a:r>
              <a:rPr lang="en-US" dirty="0"/>
              <a:t>LinkedIn: AD4GD Project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75CBA6-B93C-AEFA-FDBE-BBB92455973F}"/>
              </a:ext>
            </a:extLst>
          </p:cNvPr>
          <p:cNvSpPr txBox="1"/>
          <p:nvPr/>
        </p:nvSpPr>
        <p:spPr>
          <a:xfrm>
            <a:off x="6641647" y="2965904"/>
            <a:ext cx="189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Get our newsletter!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2DEB742-3091-2586-3BB4-C2307060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74" y="1339477"/>
            <a:ext cx="1510946" cy="4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3;p7">
            <a:extLst>
              <a:ext uri="{FF2B5EF4-FFF2-40B4-BE49-F238E27FC236}">
                <a16:creationId xmlns:a16="http://schemas.microsoft.com/office/drawing/2014/main" id="{EC0F390D-49D8-7380-802A-55A8B23BBF47}"/>
              </a:ext>
            </a:extLst>
          </p:cNvPr>
          <p:cNvSpPr txBox="1">
            <a:spLocks/>
          </p:cNvSpPr>
          <p:nvPr/>
        </p:nvSpPr>
        <p:spPr>
          <a:xfrm>
            <a:off x="2127447" y="1630379"/>
            <a:ext cx="1905001" cy="71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Group on the Green Deal Data Space</a:t>
            </a:r>
            <a:endParaRPr lang="en-GB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E017472-6A5A-4E6F-F276-2D5C7342F32E}"/>
              </a:ext>
            </a:extLst>
          </p:cNvPr>
          <p:cNvSpPr txBox="1"/>
          <p:nvPr/>
        </p:nvSpPr>
        <p:spPr>
          <a:xfrm>
            <a:off x="4104056" y="2704294"/>
            <a:ext cx="242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https://earthmonitor.org/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9B10194-396C-E290-1FE4-CAD1760ED2EA}"/>
              </a:ext>
            </a:extLst>
          </p:cNvPr>
          <p:cNvSpPr txBox="1"/>
          <p:nvPr/>
        </p:nvSpPr>
        <p:spPr>
          <a:xfrm>
            <a:off x="4158860" y="1511917"/>
            <a:ext cx="21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https://actiongroup.greendealdata.space/</a:t>
            </a:r>
            <a:r>
              <a:rPr lang="en-US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3EA6F5-1568-C53A-4C77-4077F71927DB}"/>
              </a:ext>
            </a:extLst>
          </p:cNvPr>
          <p:cNvSpPr txBox="1"/>
          <p:nvPr/>
        </p:nvSpPr>
        <p:spPr>
          <a:xfrm>
            <a:off x="2189904" y="3517873"/>
            <a:ext cx="2234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Organized by:</a:t>
            </a:r>
          </a:p>
        </p:txBody>
      </p:sp>
      <p:pic>
        <p:nvPicPr>
          <p:cNvPr id="2" name="Picture 2" descr="Open-Earth-Monitor project">
            <a:extLst>
              <a:ext uri="{FF2B5EF4-FFF2-40B4-BE49-F238E27FC236}">
                <a16:creationId xmlns:a16="http://schemas.microsoft.com/office/drawing/2014/main" id="{41F34192-7631-B4B4-EDDD-22E16664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03" y="2641871"/>
            <a:ext cx="1701675" cy="44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rk OEM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223</Words>
  <Application>Microsoft Office PowerPoint</Application>
  <PresentationFormat>On-screen Show (16:9)</PresentationFormat>
  <Paragraphs>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Open Sans ExtraBold</vt:lpstr>
      <vt:lpstr>Open Sans Medium</vt:lpstr>
      <vt:lpstr>Open Sans</vt:lpstr>
      <vt:lpstr>Open Sans SemiBold</vt:lpstr>
      <vt:lpstr>Dark OEMC</vt:lpstr>
      <vt:lpstr>Data Spaces: the EC solution for environmental, biodiversity and climate challenges.</vt:lpstr>
      <vt:lpstr>The OEMC Project</vt:lpstr>
      <vt:lpstr>OEMC Geospatial Data Approach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MILENKOVIC Milutin</cp:lastModifiedBy>
  <cp:revision>3</cp:revision>
  <dcterms:modified xsi:type="dcterms:W3CDTF">2024-09-27T15:22:03Z</dcterms:modified>
</cp:coreProperties>
</file>