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8"/>
  </p:notesMasterIdLst>
  <p:sldIdLst>
    <p:sldId id="256" r:id="rId2"/>
    <p:sldId id="257" r:id="rId3"/>
    <p:sldId id="266" r:id="rId4"/>
    <p:sldId id="267" r:id="rId5"/>
    <p:sldId id="268" r:id="rId6"/>
    <p:sldId id="265" r:id="rId7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ExtraBold" panose="020B0906030804020204" pitchFamily="34" charset="0"/>
      <p:bold r:id="rId13"/>
    </p:embeddedFont>
    <p:embeddedFont>
      <p:font typeface="Open Sans Medium" panose="020B0604020202020204" charset="0"/>
      <p:regular r:id="rId14"/>
      <p:bold r:id="rId15"/>
      <p:italic r:id="rId16"/>
      <p:boldItalic r:id="rId17"/>
    </p:embeddedFont>
    <p:embeddedFont>
      <p:font typeface="Open Sans SemiBold" panose="020B0706030804020204" pitchFamily="34" charset="0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51ED29-AB73-4A38-A703-72790179A7C1}">
  <a:tblStyle styleId="{B651ED29-AB73-4A38-A703-72790179A7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como Martirano" userId="b92a8f1ab7e66d55" providerId="LiveId" clId="{0C3B0D68-B69F-4E10-9057-09B421ABAB42}"/>
    <pc:docChg chg="undo custSel addSld delSld modSld">
      <pc:chgData name="Giacomo Martirano" userId="b92a8f1ab7e66d55" providerId="LiveId" clId="{0C3B0D68-B69F-4E10-9057-09B421ABAB42}" dt="2024-10-02T08:10:43.349" v="1418"/>
      <pc:docMkLst>
        <pc:docMk/>
      </pc:docMkLst>
      <pc:sldChg chg="addSp delSp modSp mod">
        <pc:chgData name="Giacomo Martirano" userId="b92a8f1ab7e66d55" providerId="LiveId" clId="{0C3B0D68-B69F-4E10-9057-09B421ABAB42}" dt="2024-10-02T04:16:42.675" v="9" actId="1076"/>
        <pc:sldMkLst>
          <pc:docMk/>
          <pc:sldMk cId="0" sldId="256"/>
        </pc:sldMkLst>
        <pc:spChg chg="del">
          <ac:chgData name="Giacomo Martirano" userId="b92a8f1ab7e66d55" providerId="LiveId" clId="{0C3B0D68-B69F-4E10-9057-09B421ABAB42}" dt="2024-10-02T04:16:06.812" v="0" actId="478"/>
          <ac:spMkLst>
            <pc:docMk/>
            <pc:sldMk cId="0" sldId="256"/>
            <ac:spMk id="6" creationId="{C77A6841-7AF0-400D-9671-A2538192F6BF}"/>
          </ac:spMkLst>
        </pc:spChg>
        <pc:picChg chg="add mod">
          <ac:chgData name="Giacomo Martirano" userId="b92a8f1ab7e66d55" providerId="LiveId" clId="{0C3B0D68-B69F-4E10-9057-09B421ABAB42}" dt="2024-10-02T04:16:42.675" v="9" actId="1076"/>
          <ac:picMkLst>
            <pc:docMk/>
            <pc:sldMk cId="0" sldId="256"/>
            <ac:picMk id="5" creationId="{6295E209-DDF4-9E69-C3FE-A64FBA56C8BD}"/>
          </ac:picMkLst>
        </pc:picChg>
      </pc:sldChg>
      <pc:sldChg chg="addSp delSp modSp mod modAnim">
        <pc:chgData name="Giacomo Martirano" userId="b92a8f1ab7e66d55" providerId="LiveId" clId="{0C3B0D68-B69F-4E10-9057-09B421ABAB42}" dt="2024-10-02T08:10:43.349" v="1418"/>
        <pc:sldMkLst>
          <pc:docMk/>
          <pc:sldMk cId="0" sldId="257"/>
        </pc:sldMkLst>
        <pc:spChg chg="add del mod">
          <ac:chgData name="Giacomo Martirano" userId="b92a8f1ab7e66d55" providerId="LiveId" clId="{0C3B0D68-B69F-4E10-9057-09B421ABAB42}" dt="2024-10-02T04:18:15.935" v="28" actId="478"/>
          <ac:spMkLst>
            <pc:docMk/>
            <pc:sldMk cId="0" sldId="257"/>
            <ac:spMk id="6" creationId="{9A6307A0-6637-7A9B-06B7-465EF39BCB8D}"/>
          </ac:spMkLst>
        </pc:spChg>
        <pc:spChg chg="add del mod">
          <ac:chgData name="Giacomo Martirano" userId="b92a8f1ab7e66d55" providerId="LiveId" clId="{0C3B0D68-B69F-4E10-9057-09B421ABAB42}" dt="2024-10-02T04:17:41.298" v="20" actId="478"/>
          <ac:spMkLst>
            <pc:docMk/>
            <pc:sldMk cId="0" sldId="257"/>
            <ac:spMk id="7" creationId="{A42C8532-5F96-F05D-7819-20FA0713F2E6}"/>
          </ac:spMkLst>
        </pc:spChg>
        <pc:spChg chg="del">
          <ac:chgData name="Giacomo Martirano" userId="b92a8f1ab7e66d55" providerId="LiveId" clId="{0C3B0D68-B69F-4E10-9057-09B421ABAB42}" dt="2024-10-02T04:18:12.938" v="27" actId="21"/>
          <ac:spMkLst>
            <pc:docMk/>
            <pc:sldMk cId="0" sldId="257"/>
            <ac:spMk id="8" creationId="{B6C1CAF2-297E-86EC-E17E-8BB157FDBDB4}"/>
          </ac:spMkLst>
        </pc:spChg>
        <pc:spChg chg="add del mod">
          <ac:chgData name="Giacomo Martirano" userId="b92a8f1ab7e66d55" providerId="LiveId" clId="{0C3B0D68-B69F-4E10-9057-09B421ABAB42}" dt="2024-10-02T04:18:36.798" v="31" actId="478"/>
          <ac:spMkLst>
            <pc:docMk/>
            <pc:sldMk cId="0" sldId="257"/>
            <ac:spMk id="12" creationId="{29BEAB91-22AE-FBCB-59D4-0712F68494F7}"/>
          </ac:spMkLst>
        </pc:spChg>
        <pc:spChg chg="add mod">
          <ac:chgData name="Giacomo Martirano" userId="b92a8f1ab7e66d55" providerId="LiveId" clId="{0C3B0D68-B69F-4E10-9057-09B421ABAB42}" dt="2024-10-02T08:10:14.039" v="1416" actId="20577"/>
          <ac:spMkLst>
            <pc:docMk/>
            <pc:sldMk cId="0" sldId="257"/>
            <ac:spMk id="13" creationId="{B6C1CAF2-297E-86EC-E17E-8BB157FDBDB4}"/>
          </ac:spMkLst>
        </pc:spChg>
        <pc:picChg chg="add del">
          <ac:chgData name="Giacomo Martirano" userId="b92a8f1ab7e66d55" providerId="LiveId" clId="{0C3B0D68-B69F-4E10-9057-09B421ABAB42}" dt="2024-10-02T04:17:39.141" v="19" actId="478"/>
          <ac:picMkLst>
            <pc:docMk/>
            <pc:sldMk cId="0" sldId="257"/>
            <ac:picMk id="3" creationId="{924F36C3-3EE3-CDFE-8C56-B7236610C14C}"/>
          </ac:picMkLst>
        </pc:picChg>
        <pc:picChg chg="add mod">
          <ac:chgData name="Giacomo Martirano" userId="b92a8f1ab7e66d55" providerId="LiveId" clId="{0C3B0D68-B69F-4E10-9057-09B421ABAB42}" dt="2024-10-02T04:17:38.541" v="18" actId="1076"/>
          <ac:picMkLst>
            <pc:docMk/>
            <pc:sldMk cId="0" sldId="257"/>
            <ac:picMk id="9" creationId="{0941FDDC-C9C3-DDB6-44E4-3D50AF14C252}"/>
          </ac:picMkLst>
        </pc:picChg>
        <pc:picChg chg="add mod">
          <ac:chgData name="Giacomo Martirano" userId="b92a8f1ab7e66d55" providerId="LiveId" clId="{0C3B0D68-B69F-4E10-9057-09B421ABAB42}" dt="2024-10-02T04:18:02.163" v="26" actId="1076"/>
          <ac:picMkLst>
            <pc:docMk/>
            <pc:sldMk cId="0" sldId="257"/>
            <ac:picMk id="10" creationId="{8E9C5F8D-8CA0-B343-6819-25F476B82452}"/>
          </ac:picMkLst>
        </pc:picChg>
      </pc:sldChg>
      <pc:sldChg chg="addSp delSp modSp mod">
        <pc:chgData name="Giacomo Martirano" userId="b92a8f1ab7e66d55" providerId="LiveId" clId="{0C3B0D68-B69F-4E10-9057-09B421ABAB42}" dt="2024-10-02T04:40:05.594" v="187" actId="1076"/>
        <pc:sldMkLst>
          <pc:docMk/>
          <pc:sldMk cId="0" sldId="265"/>
        </pc:sldMkLst>
        <pc:spChg chg="del">
          <ac:chgData name="Giacomo Martirano" userId="b92a8f1ab7e66d55" providerId="LiveId" clId="{0C3B0D68-B69F-4E10-9057-09B421ABAB42}" dt="2024-10-02T04:19:00.503" v="32" actId="478"/>
          <ac:spMkLst>
            <pc:docMk/>
            <pc:sldMk cId="0" sldId="265"/>
            <ac:spMk id="12" creationId="{496B452E-7780-7F59-9DDB-05B3B6618523}"/>
          </ac:spMkLst>
        </pc:spChg>
        <pc:spChg chg="mod">
          <ac:chgData name="Giacomo Martirano" userId="b92a8f1ab7e66d55" providerId="LiveId" clId="{0C3B0D68-B69F-4E10-9057-09B421ABAB42}" dt="2024-10-02T04:40:05.594" v="187" actId="1076"/>
          <ac:spMkLst>
            <pc:docMk/>
            <pc:sldMk cId="0" sldId="265"/>
            <ac:spMk id="14" creationId="{CE017472-6A5A-4E6F-F276-2D5C7342F32E}"/>
          </ac:spMkLst>
        </pc:spChg>
        <pc:picChg chg="add mod">
          <ac:chgData name="Giacomo Martirano" userId="b92a8f1ab7e66d55" providerId="LiveId" clId="{0C3B0D68-B69F-4E10-9057-09B421ABAB42}" dt="2024-10-02T04:20:38.291" v="44" actId="1076"/>
          <ac:picMkLst>
            <pc:docMk/>
            <pc:sldMk cId="0" sldId="265"/>
            <ac:picMk id="2" creationId="{CEE80D19-ABBC-D407-DC1C-4CAC682DCBB6}"/>
          </ac:picMkLst>
        </pc:picChg>
      </pc:sldChg>
      <pc:sldChg chg="addSp delSp modSp add mod">
        <pc:chgData name="Giacomo Martirano" userId="b92a8f1ab7e66d55" providerId="LiveId" clId="{0C3B0D68-B69F-4E10-9057-09B421ABAB42}" dt="2024-10-02T04:50:05.319" v="236" actId="20577"/>
        <pc:sldMkLst>
          <pc:docMk/>
          <pc:sldMk cId="2371391108" sldId="266"/>
        </pc:sldMkLst>
        <pc:spChg chg="add mod">
          <ac:chgData name="Giacomo Martirano" userId="b92a8f1ab7e66d55" providerId="LiveId" clId="{0C3B0D68-B69F-4E10-9057-09B421ABAB42}" dt="2024-10-02T04:50:05.319" v="236" actId="20577"/>
          <ac:spMkLst>
            <pc:docMk/>
            <pc:sldMk cId="2371391108" sldId="266"/>
            <ac:spMk id="7" creationId="{BE130D63-7955-E5BB-80F7-C0187293330E}"/>
          </ac:spMkLst>
        </pc:spChg>
        <pc:spChg chg="del">
          <ac:chgData name="Giacomo Martirano" userId="b92a8f1ab7e66d55" providerId="LiveId" clId="{0C3B0D68-B69F-4E10-9057-09B421ABAB42}" dt="2024-10-02T04:28:02.312" v="65" actId="478"/>
          <ac:spMkLst>
            <pc:docMk/>
            <pc:sldMk cId="2371391108" sldId="266"/>
            <ac:spMk id="13" creationId="{B6C1CAF2-297E-86EC-E17E-8BB157FDBDB4}"/>
          </ac:spMkLst>
        </pc:spChg>
        <pc:picChg chg="add mod">
          <ac:chgData name="Giacomo Martirano" userId="b92a8f1ab7e66d55" providerId="LiveId" clId="{0C3B0D68-B69F-4E10-9057-09B421ABAB42}" dt="2024-10-02T04:28:22.555" v="68" actId="1076"/>
          <ac:picMkLst>
            <pc:docMk/>
            <pc:sldMk cId="2371391108" sldId="266"/>
            <ac:picMk id="6" creationId="{6D0BE6C4-7EEF-46DE-9760-892B715EC082}"/>
          </ac:picMkLst>
        </pc:picChg>
      </pc:sldChg>
      <pc:sldChg chg="addSp delSp modSp add mod">
        <pc:chgData name="Giacomo Martirano" userId="b92a8f1ab7e66d55" providerId="LiveId" clId="{0C3B0D68-B69F-4E10-9057-09B421ABAB42}" dt="2024-10-02T04:37:53.222" v="183" actId="20577"/>
        <pc:sldMkLst>
          <pc:docMk/>
          <pc:sldMk cId="3946047746" sldId="267"/>
        </pc:sldMkLst>
        <pc:spChg chg="mod">
          <ac:chgData name="Giacomo Martirano" userId="b92a8f1ab7e66d55" providerId="LiveId" clId="{0C3B0D68-B69F-4E10-9057-09B421ABAB42}" dt="2024-10-02T04:37:53.222" v="183" actId="20577"/>
          <ac:spMkLst>
            <pc:docMk/>
            <pc:sldMk cId="3946047746" sldId="267"/>
            <ac:spMk id="7" creationId="{BE130D63-7955-E5BB-80F7-C0187293330E}"/>
          </ac:spMkLst>
        </pc:spChg>
        <pc:picChg chg="del">
          <ac:chgData name="Giacomo Martirano" userId="b92a8f1ab7e66d55" providerId="LiveId" clId="{0C3B0D68-B69F-4E10-9057-09B421ABAB42}" dt="2024-10-02T04:31:25.101" v="114" actId="478"/>
          <ac:picMkLst>
            <pc:docMk/>
            <pc:sldMk cId="3946047746" sldId="267"/>
            <ac:picMk id="6" creationId="{6D0BE6C4-7EEF-46DE-9760-892B715EC082}"/>
          </ac:picMkLst>
        </pc:picChg>
        <pc:picChg chg="add mod">
          <ac:chgData name="Giacomo Martirano" userId="b92a8f1ab7e66d55" providerId="LiveId" clId="{0C3B0D68-B69F-4E10-9057-09B421ABAB42}" dt="2024-10-02T04:36:25.642" v="138" actId="1036"/>
          <ac:picMkLst>
            <pc:docMk/>
            <pc:sldMk cId="3946047746" sldId="267"/>
            <ac:picMk id="8" creationId="{F7B9F8CA-9BA0-2EE6-B1D3-FFD0F2829EAB}"/>
          </ac:picMkLst>
        </pc:picChg>
        <pc:picChg chg="add mod">
          <ac:chgData name="Giacomo Martirano" userId="b92a8f1ab7e66d55" providerId="LiveId" clId="{0C3B0D68-B69F-4E10-9057-09B421ABAB42}" dt="2024-10-02T04:34:05.506" v="126" actId="1076"/>
          <ac:picMkLst>
            <pc:docMk/>
            <pc:sldMk cId="3946047746" sldId="267"/>
            <ac:picMk id="1026" creationId="{550570A9-7385-D007-3455-768A4E287456}"/>
          </ac:picMkLst>
        </pc:picChg>
        <pc:picChg chg="add del mod">
          <ac:chgData name="Giacomo Martirano" userId="b92a8f1ab7e66d55" providerId="LiveId" clId="{0C3B0D68-B69F-4E10-9057-09B421ABAB42}" dt="2024-10-02T04:35:51.183" v="128" actId="478"/>
          <ac:picMkLst>
            <pc:docMk/>
            <pc:sldMk cId="3946047746" sldId="267"/>
            <ac:picMk id="1028" creationId="{A4199C68-3CDB-CC3C-439C-3B3F44CA227D}"/>
          </ac:picMkLst>
        </pc:picChg>
      </pc:sldChg>
      <pc:sldChg chg="addSp delSp modSp add mod">
        <pc:chgData name="Giacomo Martirano" userId="b92a8f1ab7e66d55" providerId="LiveId" clId="{0C3B0D68-B69F-4E10-9057-09B421ABAB42}" dt="2024-10-02T04:44:33.950" v="217" actId="20577"/>
        <pc:sldMkLst>
          <pc:docMk/>
          <pc:sldMk cId="2919597686" sldId="268"/>
        </pc:sldMkLst>
        <pc:spChg chg="mod">
          <ac:chgData name="Giacomo Martirano" userId="b92a8f1ab7e66d55" providerId="LiveId" clId="{0C3B0D68-B69F-4E10-9057-09B421ABAB42}" dt="2024-10-02T04:44:33.950" v="217" actId="20577"/>
          <ac:spMkLst>
            <pc:docMk/>
            <pc:sldMk cId="2919597686" sldId="268"/>
            <ac:spMk id="7" creationId="{BE130D63-7955-E5BB-80F7-C0187293330E}"/>
          </ac:spMkLst>
        </pc:spChg>
        <pc:picChg chg="add mod">
          <ac:chgData name="Giacomo Martirano" userId="b92a8f1ab7e66d55" providerId="LiveId" clId="{0C3B0D68-B69F-4E10-9057-09B421ABAB42}" dt="2024-10-02T04:44:08.706" v="195" actId="1076"/>
          <ac:picMkLst>
            <pc:docMk/>
            <pc:sldMk cId="2919597686" sldId="268"/>
            <ac:picMk id="6" creationId="{8AF5E77A-167B-1C85-912F-5597B9AB11B1}"/>
          </ac:picMkLst>
        </pc:picChg>
        <pc:picChg chg="del">
          <ac:chgData name="Giacomo Martirano" userId="b92a8f1ab7e66d55" providerId="LiveId" clId="{0C3B0D68-B69F-4E10-9057-09B421ABAB42}" dt="2024-10-02T04:43:19.888" v="189" actId="478"/>
          <ac:picMkLst>
            <pc:docMk/>
            <pc:sldMk cId="2919597686" sldId="268"/>
            <ac:picMk id="8" creationId="{F7B9F8CA-9BA0-2EE6-B1D3-FFD0F2829EAB}"/>
          </ac:picMkLst>
        </pc:picChg>
        <pc:picChg chg="del">
          <ac:chgData name="Giacomo Martirano" userId="b92a8f1ab7e66d55" providerId="LiveId" clId="{0C3B0D68-B69F-4E10-9057-09B421ABAB42}" dt="2024-10-02T04:43:21.416" v="190" actId="478"/>
          <ac:picMkLst>
            <pc:docMk/>
            <pc:sldMk cId="2919597686" sldId="268"/>
            <ac:picMk id="1026" creationId="{550570A9-7385-D007-3455-768A4E287456}"/>
          </ac:picMkLst>
        </pc:picChg>
      </pc:sldChg>
      <pc:sldChg chg="addSp delSp modSp add del mod">
        <pc:chgData name="Giacomo Martirano" userId="b92a8f1ab7e66d55" providerId="LiveId" clId="{0C3B0D68-B69F-4E10-9057-09B421ABAB42}" dt="2024-10-02T05:12:54.565" v="1188" actId="47"/>
        <pc:sldMkLst>
          <pc:docMk/>
          <pc:sldMk cId="2855844347" sldId="269"/>
        </pc:sldMkLst>
        <pc:spChg chg="del">
          <ac:chgData name="Giacomo Martirano" userId="b92a8f1ab7e66d55" providerId="LiveId" clId="{0C3B0D68-B69F-4E10-9057-09B421ABAB42}" dt="2024-10-02T04:49:17.233" v="223" actId="478"/>
          <ac:spMkLst>
            <pc:docMk/>
            <pc:sldMk cId="2855844347" sldId="269"/>
            <ac:spMk id="7" creationId="{BE130D63-7955-E5BB-80F7-C0187293330E}"/>
          </ac:spMkLst>
        </pc:spChg>
        <pc:spChg chg="add mod">
          <ac:chgData name="Giacomo Martirano" userId="b92a8f1ab7e66d55" providerId="LiveId" clId="{0C3B0D68-B69F-4E10-9057-09B421ABAB42}" dt="2024-10-02T04:51:47.603" v="374" actId="20577"/>
          <ac:spMkLst>
            <pc:docMk/>
            <pc:sldMk cId="2855844347" sldId="269"/>
            <ac:spMk id="9" creationId="{23163E13-DFB5-4940-FC52-AF842CFDEF03}"/>
          </ac:spMkLst>
        </pc:spChg>
        <pc:picChg chg="del">
          <ac:chgData name="Giacomo Martirano" userId="b92a8f1ab7e66d55" providerId="LiveId" clId="{0C3B0D68-B69F-4E10-9057-09B421ABAB42}" dt="2024-10-02T04:48:47.186" v="219" actId="478"/>
          <ac:picMkLst>
            <pc:docMk/>
            <pc:sldMk cId="2855844347" sldId="269"/>
            <ac:picMk id="6" creationId="{6D0BE6C4-7EEF-46DE-9760-892B715EC082}"/>
          </ac:picMkLst>
        </pc:picChg>
        <pc:picChg chg="add mod">
          <ac:chgData name="Giacomo Martirano" userId="b92a8f1ab7e66d55" providerId="LiveId" clId="{0C3B0D68-B69F-4E10-9057-09B421ABAB42}" dt="2024-10-02T04:49:29.721" v="226" actId="1076"/>
          <ac:picMkLst>
            <pc:docMk/>
            <pc:sldMk cId="2855844347" sldId="269"/>
            <ac:picMk id="8" creationId="{B0885BE9-F9F3-A2C3-5D9D-70BE7538DA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3c8b067f9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g13c8b067f9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3ba5aade59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13ba5aade59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3ba5aade59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13ba5aade59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481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3ba5aade59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13ba5aade59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539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3ba5aade59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13ba5aade59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712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56405a47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956405a47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3089450" y="1634450"/>
            <a:ext cx="5334600" cy="12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3200"/>
              <a:buFont typeface="Open Sans ExtraBold"/>
              <a:buChar char="●"/>
              <a:defRPr sz="3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089450" y="2851050"/>
            <a:ext cx="5334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8A95"/>
              </a:buClr>
              <a:buSzPts val="2400"/>
              <a:buFont typeface="Open Sans Medium"/>
              <a:buNone/>
              <a:defRPr sz="2400">
                <a:solidFill>
                  <a:srgbClr val="508A95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369833" y="3897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718D132-D2A2-2540-75AE-EE3FAA4AF140}"/>
              </a:ext>
            </a:extLst>
          </p:cNvPr>
          <p:cNvSpPr/>
          <p:nvPr userDrawn="1"/>
        </p:nvSpPr>
        <p:spPr>
          <a:xfrm>
            <a:off x="839449" y="1394085"/>
            <a:ext cx="2076138" cy="2375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10A3CA0-3916-5069-C635-E129F3ECEA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9" y="883920"/>
            <a:ext cx="1888675" cy="32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FED7E6D2-BBB7-F003-6A9D-45FCDF695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1907" y="3823366"/>
            <a:ext cx="1383634" cy="8857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your project logo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948475" y="1951050"/>
            <a:ext cx="5334600" cy="12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3200"/>
              <a:buFont typeface="Open Sans ExtraBold"/>
              <a:buChar char="●"/>
              <a:defRPr sz="3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05308" y="42437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603EC4E-99F9-7986-AB7E-784895041452}"/>
              </a:ext>
            </a:extLst>
          </p:cNvPr>
          <p:cNvSpPr/>
          <p:nvPr userDrawn="1"/>
        </p:nvSpPr>
        <p:spPr>
          <a:xfrm>
            <a:off x="100309" y="121545"/>
            <a:ext cx="1477031" cy="488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0DA0E-A9B6-F41E-2B5E-1863E25C27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6" y="131347"/>
            <a:ext cx="1450971" cy="48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673475" y="89025"/>
            <a:ext cx="67185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391983" y="4225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61050" y="689800"/>
            <a:ext cx="8034600" cy="3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85B60C-CF72-5529-140D-E770650B171C}"/>
              </a:ext>
            </a:extLst>
          </p:cNvPr>
          <p:cNvSpPr/>
          <p:nvPr userDrawn="1"/>
        </p:nvSpPr>
        <p:spPr>
          <a:xfrm>
            <a:off x="100309" y="121545"/>
            <a:ext cx="1477031" cy="488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B8667F-DABD-679F-8B9E-F57D84E38A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6" y="131347"/>
            <a:ext cx="1450971" cy="48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ción de imagen 4">
            <a:extLst>
              <a:ext uri="{FF2B5EF4-FFF2-40B4-BE49-F238E27FC236}">
                <a16:creationId xmlns:a16="http://schemas.microsoft.com/office/drawing/2014/main" id="{A189856F-4283-605A-825B-4C38ED5B1E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80761" y="89024"/>
            <a:ext cx="1059180" cy="5727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your project logo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361608" y="39182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sage.geocat.live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age-project.eu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4gd.eu/" TargetMode="External"/><Relationship Id="rId11" Type="http://schemas.openxmlformats.org/officeDocument/2006/relationships/image" Target="../media/image7.jpg"/><Relationship Id="rId5" Type="http://schemas.openxmlformats.org/officeDocument/2006/relationships/image" Target="../media/image14.png"/><Relationship Id="rId10" Type="http://schemas.openxmlformats.org/officeDocument/2006/relationships/hyperlink" Target="https://actiongroup.greendealdata.space/" TargetMode="External"/><Relationship Id="rId4" Type="http://schemas.openxmlformats.org/officeDocument/2006/relationships/hyperlink" Target="http://www.eepurl.com/iz6mDY" TargetMode="External"/><Relationship Id="rId9" Type="http://schemas.openxmlformats.org/officeDocument/2006/relationships/hyperlink" Target="https://www.youtube.com/channel/UCk6QgbGuJlyJ5g98DG90tC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ctrTitle"/>
          </p:nvPr>
        </p:nvSpPr>
        <p:spPr>
          <a:xfrm>
            <a:off x="3089450" y="1152759"/>
            <a:ext cx="5334600" cy="12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Spaces: the EC solution for environmental, biodiversity and climate challenges.</a:t>
            </a:r>
            <a:endParaRPr lang="en-GB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Google Shape;27;p6"/>
          <p:cNvSpPr txBox="1">
            <a:spLocks noGrp="1"/>
          </p:cNvSpPr>
          <p:nvPr>
            <p:ph type="subTitle" idx="1"/>
          </p:nvPr>
        </p:nvSpPr>
        <p:spPr>
          <a:xfrm>
            <a:off x="3089450" y="2394159"/>
            <a:ext cx="5256583" cy="800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Different approaches on multisource data, semantics, </a:t>
            </a:r>
            <a:r>
              <a:rPr lang="en-GB" sz="2000" dirty="0" err="1"/>
              <a:t>FAIRness</a:t>
            </a:r>
            <a:r>
              <a:rPr lang="en-GB" sz="2000" dirty="0"/>
              <a:t> and sovereignty</a:t>
            </a:r>
          </a:p>
        </p:txBody>
      </p:sp>
      <p:sp>
        <p:nvSpPr>
          <p:cNvPr id="4" name="Google Shape;33;p7">
            <a:extLst>
              <a:ext uri="{FF2B5EF4-FFF2-40B4-BE49-F238E27FC236}">
                <a16:creationId xmlns:a16="http://schemas.microsoft.com/office/drawing/2014/main" id="{0CEE6586-6BA5-B092-35F9-5BFA518A1B2E}"/>
              </a:ext>
            </a:extLst>
          </p:cNvPr>
          <p:cNvSpPr txBox="1">
            <a:spLocks/>
          </p:cNvSpPr>
          <p:nvPr/>
        </p:nvSpPr>
        <p:spPr>
          <a:xfrm>
            <a:off x="3105779" y="3194348"/>
            <a:ext cx="571981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3200"/>
              <a:buFont typeface="Open Sans ExtraBold"/>
              <a:buChar char="●"/>
              <a:defRPr sz="3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2024-10-02 - 16:30 </a:t>
            </a:r>
          </a:p>
          <a:p>
            <a:pPr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Maria Theresia Seminar room (Conference </a:t>
            </a:r>
            <a:r>
              <a:rPr lang="en-GB" sz="14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</a:t>
            </a: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Laxenburg</a:t>
            </a: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8EF39DC-D171-96C6-8799-4429B1152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943" y="3830410"/>
            <a:ext cx="1400907" cy="788011"/>
          </a:xfrm>
          <a:prstGeom prst="rect">
            <a:avLst/>
          </a:prstGeom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6295E209-DDF4-9E69-C3FE-A64FBA56C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719" y="3830410"/>
            <a:ext cx="1400907" cy="981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763829" y="149862"/>
            <a:ext cx="356745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Spaces: the EC solution for environmental, biodiversity and climate challenges.</a:t>
            </a:r>
            <a:endParaRPr sz="1400" dirty="0"/>
          </a:p>
        </p:txBody>
      </p:sp>
      <p:sp>
        <p:nvSpPr>
          <p:cNvPr id="35" name="Google Shape;35;p7"/>
          <p:cNvSpPr txBox="1"/>
          <p:nvPr/>
        </p:nvSpPr>
        <p:spPr>
          <a:xfrm>
            <a:off x="8401108" y="4259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2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2B4C8F-E917-85A4-E135-5268482D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53" y="178802"/>
            <a:ext cx="845909" cy="2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3;p7">
            <a:extLst>
              <a:ext uri="{FF2B5EF4-FFF2-40B4-BE49-F238E27FC236}">
                <a16:creationId xmlns:a16="http://schemas.microsoft.com/office/drawing/2014/main" id="{75B81D1F-DED4-4C1C-76B4-177BC7F3EA62}"/>
              </a:ext>
            </a:extLst>
          </p:cNvPr>
          <p:cNvSpPr txBox="1">
            <a:spLocks/>
          </p:cNvSpPr>
          <p:nvPr/>
        </p:nvSpPr>
        <p:spPr>
          <a:xfrm>
            <a:off x="7187238" y="387109"/>
            <a:ext cx="1445137" cy="39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 b="0" i="0" u="none" strike="noStrike" cap="none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91"/>
              <a:buFont typeface="Arial"/>
              <a:buNone/>
            </a:pPr>
            <a:r>
              <a:rPr lang="en-GB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 Group on the Green Deal Data Space</a:t>
            </a:r>
            <a:endParaRPr lang="en-GB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4F36C3-3EE3-CDFE-8C56-B7236610C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412" y="41605"/>
            <a:ext cx="1289633" cy="725420"/>
          </a:xfrm>
          <a:prstGeom prst="rect">
            <a:avLst/>
          </a:prstGeom>
        </p:spPr>
      </p:pic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8E9C5F8D-8CA0-B343-6819-25F476B82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568" y="60796"/>
            <a:ext cx="1035844" cy="725420"/>
          </a:xfrm>
          <a:prstGeom prst="rect">
            <a:avLst/>
          </a:prstGeom>
        </p:spPr>
      </p:pic>
      <p:sp>
        <p:nvSpPr>
          <p:cNvPr id="13" name="Google Shape;17;p4">
            <a:extLst>
              <a:ext uri="{FF2B5EF4-FFF2-40B4-BE49-F238E27FC236}">
                <a16:creationId xmlns:a16="http://schemas.microsoft.com/office/drawing/2014/main" id="{B6C1CAF2-297E-86EC-E17E-8BB157FDBD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050" y="938388"/>
            <a:ext cx="8034600" cy="414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GB" sz="1800" dirty="0"/>
              <a:t>Facts and figures:</a:t>
            </a:r>
          </a:p>
          <a:p>
            <a:pPr lvl="1"/>
            <a:r>
              <a:rPr lang="en-GB" dirty="0"/>
              <a:t>4 prototype urban data spaces being implemented in 4 pilot cities (Ferrara-IT, Zaragoza-ES, Graz-AT, Leuven-BE)</a:t>
            </a:r>
          </a:p>
          <a:p>
            <a:pPr lvl="1"/>
            <a:r>
              <a:rPr lang="en-GB" dirty="0"/>
              <a:t>11 use cases addressing 3 European Green Deal policy areas covered by Local Green Deal/City Contracts</a:t>
            </a:r>
          </a:p>
          <a:p>
            <a:pPr lvl="1"/>
            <a:r>
              <a:rPr lang="en-GB" dirty="0"/>
              <a:t>A policy-driven use case conceptual model</a:t>
            </a:r>
          </a:p>
          <a:p>
            <a:pPr lvl="1"/>
            <a:r>
              <a:rPr lang="en-GB" dirty="0"/>
              <a:t>BPMN representation of the use cases</a:t>
            </a:r>
          </a:p>
          <a:p>
            <a:pPr lvl="1"/>
            <a:r>
              <a:rPr lang="en-GB" dirty="0"/>
              <a:t>A GeoNetwork-based catalogue (</a:t>
            </a:r>
            <a:r>
              <a:rPr lang="en-GB" dirty="0">
                <a:hlinkClick r:id="rId6"/>
              </a:rPr>
              <a:t>https://usage.geocat.live/</a:t>
            </a:r>
            <a:r>
              <a:rPr lang="en-GB" dirty="0"/>
              <a:t>) currently publishing 347 datasets metadata and 48 </a:t>
            </a:r>
            <a:r>
              <a:rPr lang="en-GB" dirty="0" err="1"/>
              <a:t>tools&amp;algorithms</a:t>
            </a:r>
            <a:r>
              <a:rPr lang="en-GB" dirty="0"/>
              <a:t> metadata:</a:t>
            </a:r>
          </a:p>
          <a:p>
            <a:pPr lvl="2"/>
            <a:r>
              <a:rPr lang="en-GB" sz="1200" dirty="0"/>
              <a:t>harvesting existing CKAN open data catalogues</a:t>
            </a:r>
          </a:p>
          <a:p>
            <a:pPr lvl="2"/>
            <a:r>
              <a:rPr lang="en-GB" sz="1200" dirty="0"/>
              <a:t>allowing editing of new metadata using ISO 19115 based templates</a:t>
            </a:r>
          </a:p>
          <a:p>
            <a:pPr lvl="2"/>
            <a:r>
              <a:rPr lang="en-GB" sz="1200" dirty="0"/>
              <a:t>adopting a procedure to document in the lineage field semantic and syntactic requirements for new datasets</a:t>
            </a:r>
          </a:p>
          <a:p>
            <a:pPr lvl="1"/>
            <a:r>
              <a:rPr lang="en-GB" dirty="0"/>
              <a:t>Semantic harmonisation of Decision Ready Information (use case output datasets) based on extension/flattening of INSPIRE data models </a:t>
            </a:r>
          </a:p>
          <a:p>
            <a:pPr lvl="1"/>
            <a:r>
              <a:rPr lang="en-GB" dirty="0"/>
              <a:t>A use case focused validation approach for a data space</a:t>
            </a:r>
          </a:p>
          <a:p>
            <a:pPr lvl="1"/>
            <a:r>
              <a:rPr lang="en-GB" dirty="0"/>
              <a:t>A data space validation dashboard</a:t>
            </a:r>
          </a:p>
          <a:p>
            <a:pPr lvl="1"/>
            <a:r>
              <a:rPr lang="en-GB" dirty="0"/>
              <a:t>On-going mapping of 4 prototype data spaces toward technical and business &amp; organisational Building Blocks of DSSC Blueprint v1.0</a:t>
            </a:r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763829" y="149862"/>
            <a:ext cx="356745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Spaces: the EC solution for environmental, biodiversity and climate challenges.</a:t>
            </a:r>
            <a:endParaRPr sz="1400" dirty="0"/>
          </a:p>
        </p:txBody>
      </p:sp>
      <p:sp>
        <p:nvSpPr>
          <p:cNvPr id="35" name="Google Shape;35;p7"/>
          <p:cNvSpPr txBox="1"/>
          <p:nvPr/>
        </p:nvSpPr>
        <p:spPr>
          <a:xfrm>
            <a:off x="8401108" y="4259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3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2B4C8F-E917-85A4-E135-5268482D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53" y="178802"/>
            <a:ext cx="845909" cy="2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3;p7">
            <a:extLst>
              <a:ext uri="{FF2B5EF4-FFF2-40B4-BE49-F238E27FC236}">
                <a16:creationId xmlns:a16="http://schemas.microsoft.com/office/drawing/2014/main" id="{75B81D1F-DED4-4C1C-76B4-177BC7F3EA62}"/>
              </a:ext>
            </a:extLst>
          </p:cNvPr>
          <p:cNvSpPr txBox="1">
            <a:spLocks/>
          </p:cNvSpPr>
          <p:nvPr/>
        </p:nvSpPr>
        <p:spPr>
          <a:xfrm>
            <a:off x="7187238" y="387109"/>
            <a:ext cx="1445137" cy="39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 b="0" i="0" u="none" strike="noStrike" cap="none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91"/>
              <a:buFont typeface="Arial"/>
              <a:buNone/>
            </a:pPr>
            <a:r>
              <a:rPr lang="en-GB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 Group on the Green Deal Data Space</a:t>
            </a:r>
            <a:endParaRPr lang="en-GB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4F36C3-3EE3-CDFE-8C56-B7236610C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412" y="41605"/>
            <a:ext cx="1289633" cy="725420"/>
          </a:xfrm>
          <a:prstGeom prst="rect">
            <a:avLst/>
          </a:prstGeom>
        </p:spPr>
      </p:pic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8E9C5F8D-8CA0-B343-6819-25F476B82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568" y="60796"/>
            <a:ext cx="1035844" cy="7254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0BE6C4-7EEF-46DE-9760-892B715EC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72" y="998149"/>
            <a:ext cx="8118764" cy="3712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130D63-7955-E5BB-80F7-C0187293330E}"/>
              </a:ext>
            </a:extLst>
          </p:cNvPr>
          <p:cNvSpPr txBox="1"/>
          <p:nvPr/>
        </p:nvSpPr>
        <p:spPr>
          <a:xfrm>
            <a:off x="720437" y="1256145"/>
            <a:ext cx="3408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Policy-driven use case conceptual model</a:t>
            </a:r>
          </a:p>
        </p:txBody>
      </p:sp>
    </p:spTree>
    <p:extLst>
      <p:ext uri="{BB962C8B-B14F-4D97-AF65-F5344CB8AC3E}">
        <p14:creationId xmlns:p14="http://schemas.microsoft.com/office/powerpoint/2010/main" val="237139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763829" y="149862"/>
            <a:ext cx="356745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Spaces: the EC solution for environmental, biodiversity and climate challenges.</a:t>
            </a:r>
            <a:endParaRPr sz="1400" dirty="0"/>
          </a:p>
        </p:txBody>
      </p:sp>
      <p:sp>
        <p:nvSpPr>
          <p:cNvPr id="35" name="Google Shape;35;p7"/>
          <p:cNvSpPr txBox="1"/>
          <p:nvPr/>
        </p:nvSpPr>
        <p:spPr>
          <a:xfrm>
            <a:off x="8401108" y="4259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4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2B4C8F-E917-85A4-E135-5268482D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53" y="178802"/>
            <a:ext cx="845909" cy="2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3;p7">
            <a:extLst>
              <a:ext uri="{FF2B5EF4-FFF2-40B4-BE49-F238E27FC236}">
                <a16:creationId xmlns:a16="http://schemas.microsoft.com/office/drawing/2014/main" id="{75B81D1F-DED4-4C1C-76B4-177BC7F3EA62}"/>
              </a:ext>
            </a:extLst>
          </p:cNvPr>
          <p:cNvSpPr txBox="1">
            <a:spLocks/>
          </p:cNvSpPr>
          <p:nvPr/>
        </p:nvSpPr>
        <p:spPr>
          <a:xfrm>
            <a:off x="7187238" y="387109"/>
            <a:ext cx="1445137" cy="39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 b="0" i="0" u="none" strike="noStrike" cap="none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91"/>
              <a:buFont typeface="Arial"/>
              <a:buNone/>
            </a:pPr>
            <a:r>
              <a:rPr lang="en-GB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 Group on the Green Deal Data Space</a:t>
            </a:r>
            <a:endParaRPr lang="en-GB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4F36C3-3EE3-CDFE-8C56-B7236610C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412" y="41605"/>
            <a:ext cx="1289633" cy="725420"/>
          </a:xfrm>
          <a:prstGeom prst="rect">
            <a:avLst/>
          </a:prstGeom>
        </p:spPr>
      </p:pic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8E9C5F8D-8CA0-B343-6819-25F476B82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568" y="60796"/>
            <a:ext cx="1035844" cy="7254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130D63-7955-E5BB-80F7-C0187293330E}"/>
              </a:ext>
            </a:extLst>
          </p:cNvPr>
          <p:cNvSpPr txBox="1"/>
          <p:nvPr/>
        </p:nvSpPr>
        <p:spPr>
          <a:xfrm>
            <a:off x="742388" y="811628"/>
            <a:ext cx="4681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use case focused validation approach for a data space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0570A9-7385-D007-3455-768A4E287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72" y="2748029"/>
            <a:ext cx="2602731" cy="233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B9F8CA-9BA0-2EE6-B1D3-FFD0F2829E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021" y="1196372"/>
            <a:ext cx="8072582" cy="366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763829" y="149862"/>
            <a:ext cx="356745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Spaces: the EC solution for environmental, biodiversity and climate challenges.</a:t>
            </a:r>
            <a:endParaRPr sz="1400" dirty="0"/>
          </a:p>
        </p:txBody>
      </p:sp>
      <p:sp>
        <p:nvSpPr>
          <p:cNvPr id="35" name="Google Shape;35;p7"/>
          <p:cNvSpPr txBox="1"/>
          <p:nvPr/>
        </p:nvSpPr>
        <p:spPr>
          <a:xfrm>
            <a:off x="8401108" y="4259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5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2B4C8F-E917-85A4-E135-5268482D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53" y="178802"/>
            <a:ext cx="845909" cy="2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3;p7">
            <a:extLst>
              <a:ext uri="{FF2B5EF4-FFF2-40B4-BE49-F238E27FC236}">
                <a16:creationId xmlns:a16="http://schemas.microsoft.com/office/drawing/2014/main" id="{75B81D1F-DED4-4C1C-76B4-177BC7F3EA62}"/>
              </a:ext>
            </a:extLst>
          </p:cNvPr>
          <p:cNvSpPr txBox="1">
            <a:spLocks/>
          </p:cNvSpPr>
          <p:nvPr/>
        </p:nvSpPr>
        <p:spPr>
          <a:xfrm>
            <a:off x="7187238" y="387109"/>
            <a:ext cx="1445137" cy="39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 b="0" i="0" u="none" strike="noStrike" cap="none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91"/>
              <a:buFont typeface="Arial"/>
              <a:buNone/>
            </a:pPr>
            <a:r>
              <a:rPr lang="en-GB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 Group on the Green Deal Data Space</a:t>
            </a:r>
            <a:endParaRPr lang="en-GB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4F36C3-3EE3-CDFE-8C56-B7236610C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412" y="41605"/>
            <a:ext cx="1289633" cy="725420"/>
          </a:xfrm>
          <a:prstGeom prst="rect">
            <a:avLst/>
          </a:prstGeom>
        </p:spPr>
      </p:pic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8E9C5F8D-8CA0-B343-6819-25F476B82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568" y="60796"/>
            <a:ext cx="1035844" cy="7254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130D63-7955-E5BB-80F7-C0187293330E}"/>
              </a:ext>
            </a:extLst>
          </p:cNvPr>
          <p:cNvSpPr txBox="1"/>
          <p:nvPr/>
        </p:nvSpPr>
        <p:spPr>
          <a:xfrm>
            <a:off x="742388" y="811628"/>
            <a:ext cx="2930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data space validation 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5E77A-167B-1C85-912F-5597B9AB1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528" y="1208471"/>
            <a:ext cx="7118943" cy="38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9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>
            <a:spLocks noGrp="1"/>
          </p:cNvSpPr>
          <p:nvPr>
            <p:ph type="ctrTitle"/>
          </p:nvPr>
        </p:nvSpPr>
        <p:spPr>
          <a:xfrm>
            <a:off x="2344125" y="399820"/>
            <a:ext cx="4041322" cy="6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124" name="Google Shape;124;p15"/>
          <p:cNvSpPr txBox="1"/>
          <p:nvPr/>
        </p:nvSpPr>
        <p:spPr>
          <a:xfrm>
            <a:off x="8401108" y="4259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6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3" name="Imagen 2" descr="Logotipo">
            <a:extLst>
              <a:ext uri="{FF2B5EF4-FFF2-40B4-BE49-F238E27FC236}">
                <a16:creationId xmlns:a16="http://schemas.microsoft.com/office/drawing/2014/main" id="{757A97CF-9A45-B7AB-93F4-F842AF1B6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448" y="3824542"/>
            <a:ext cx="1905000" cy="107156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CEEF5B5-5ABB-5D76-526E-DD7258E8A699}"/>
              </a:ext>
            </a:extLst>
          </p:cNvPr>
          <p:cNvSpPr txBox="1"/>
          <p:nvPr/>
        </p:nvSpPr>
        <p:spPr>
          <a:xfrm>
            <a:off x="6641647" y="4553877"/>
            <a:ext cx="1894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eepurl.com/iz6mDY</a:t>
            </a:r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C1A288-1528-24A0-F4CC-9828AEC93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295" y="3262694"/>
            <a:ext cx="1339919" cy="131451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4020191-BD64-08BD-B7B2-1A6E71F1ABBF}"/>
              </a:ext>
            </a:extLst>
          </p:cNvPr>
          <p:cNvSpPr txBox="1"/>
          <p:nvPr/>
        </p:nvSpPr>
        <p:spPr>
          <a:xfrm>
            <a:off x="3959678" y="4087260"/>
            <a:ext cx="2234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www.ad4gd.eu</a:t>
            </a:r>
            <a:endParaRPr lang="en-US" dirty="0"/>
          </a:p>
          <a:p>
            <a:r>
              <a:rPr lang="en-US" dirty="0"/>
              <a:t>Twitter: @ad4gd_project</a:t>
            </a:r>
          </a:p>
          <a:p>
            <a:r>
              <a:rPr lang="en-US" dirty="0"/>
              <a:t>LinkedIn: AD4GD Project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75CBA6-B93C-AEFA-FDBE-BBB92455973F}"/>
              </a:ext>
            </a:extLst>
          </p:cNvPr>
          <p:cNvSpPr txBox="1"/>
          <p:nvPr/>
        </p:nvSpPr>
        <p:spPr>
          <a:xfrm>
            <a:off x="6641647" y="2965904"/>
            <a:ext cx="1894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Get our newsletter!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2DEB742-3091-2586-3BB4-C2307060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474" y="1339477"/>
            <a:ext cx="1510946" cy="40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3;p7">
            <a:extLst>
              <a:ext uri="{FF2B5EF4-FFF2-40B4-BE49-F238E27FC236}">
                <a16:creationId xmlns:a16="http://schemas.microsoft.com/office/drawing/2014/main" id="{EC0F390D-49D8-7380-802A-55A8B23BBF47}"/>
              </a:ext>
            </a:extLst>
          </p:cNvPr>
          <p:cNvSpPr txBox="1">
            <a:spLocks/>
          </p:cNvSpPr>
          <p:nvPr/>
        </p:nvSpPr>
        <p:spPr>
          <a:xfrm>
            <a:off x="2127447" y="1630379"/>
            <a:ext cx="1905001" cy="712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 b="0" i="0" u="none" strike="noStrike" cap="none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 Group on the Green Deal Data Space</a:t>
            </a:r>
            <a:endParaRPr lang="en-GB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E017472-6A5A-4E6F-F276-2D5C7342F32E}"/>
              </a:ext>
            </a:extLst>
          </p:cNvPr>
          <p:cNvSpPr txBox="1"/>
          <p:nvPr/>
        </p:nvSpPr>
        <p:spPr>
          <a:xfrm>
            <a:off x="4151154" y="2283385"/>
            <a:ext cx="2234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https://www.usage-project.eu/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X: @USAGE_project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https://www.youtube.com/channel/UCk6QgbGuJlyJ5g98DG90tCQ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9B10194-396C-E290-1FE4-CAD1760ED2EA}"/>
              </a:ext>
            </a:extLst>
          </p:cNvPr>
          <p:cNvSpPr txBox="1"/>
          <p:nvPr/>
        </p:nvSpPr>
        <p:spPr>
          <a:xfrm>
            <a:off x="4158860" y="1511917"/>
            <a:ext cx="21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0"/>
              </a:rPr>
              <a:t>https://actiongroup.greendealdata.space/</a:t>
            </a:r>
            <a:r>
              <a:rPr lang="en-US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43EA6F5-1568-C53A-4C77-4077F71927DB}"/>
              </a:ext>
            </a:extLst>
          </p:cNvPr>
          <p:cNvSpPr txBox="1"/>
          <p:nvPr/>
        </p:nvSpPr>
        <p:spPr>
          <a:xfrm>
            <a:off x="2189904" y="3517873"/>
            <a:ext cx="2234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Organized by:</a:t>
            </a:r>
          </a:p>
        </p:txBody>
      </p:sp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CEE80D19-ABBC-D407-DC1C-4CAC682DCB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2354" y="2351548"/>
            <a:ext cx="1400907" cy="9810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rk OEMC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On-screen Show (16:9)</PresentationFormat>
  <Paragraphs>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Open Sans ExtraBold</vt:lpstr>
      <vt:lpstr>Open Sans</vt:lpstr>
      <vt:lpstr>Arial</vt:lpstr>
      <vt:lpstr>Calibri</vt:lpstr>
      <vt:lpstr>Open Sans Medium</vt:lpstr>
      <vt:lpstr>Open Sans SemiBold</vt:lpstr>
      <vt:lpstr>Dark OEMC</vt:lpstr>
      <vt:lpstr>Data Spaces: the EC solution for environmental, biodiversity and climate challenges.</vt:lpstr>
      <vt:lpstr>Data Spaces: the EC solution for environmental, biodiversity and climate challenges.</vt:lpstr>
      <vt:lpstr>Data Spaces: the EC solution for environmental, biodiversity and climate challenges.</vt:lpstr>
      <vt:lpstr>Data Spaces: the EC solution for environmental, biodiversity and climate challenges.</vt:lpstr>
      <vt:lpstr>Data Spaces: the EC solution for environmental, biodiversity and climate challenges.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Giacomo Martirano</cp:lastModifiedBy>
  <cp:revision>3</cp:revision>
  <dcterms:modified xsi:type="dcterms:W3CDTF">2024-10-02T08:11:15Z</dcterms:modified>
</cp:coreProperties>
</file>