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6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4" r:id="rId15"/>
    <p:sldId id="265" r:id="rId16"/>
  </p:sldIdLst>
  <p:sldSz cx="9144000" cy="5143500" type="screen16x9"/>
  <p:notesSz cx="6858000" cy="9144000"/>
  <p:embeddedFontLst>
    <p:embeddedFont>
      <p:font typeface="Open Sans" charset="0"/>
      <p:regular r:id="rId18"/>
      <p:bold r:id="rId19"/>
      <p:italic r:id="rId20"/>
      <p:boldItalic r:id="rId21"/>
    </p:embeddedFont>
    <p:embeddedFont>
      <p:font typeface="Open Sans ExtraBold" charset="0"/>
      <p:bold r:id="rId22"/>
    </p:embeddedFont>
    <p:embeddedFont>
      <p:font typeface="Open Sans Medium" charset="0"/>
      <p:regular r:id="rId23"/>
      <p:bold r:id="rId24"/>
      <p:italic r:id="rId25"/>
      <p:boldItalic r:id="rId26"/>
    </p:embeddedFont>
    <p:embeddedFont>
      <p:font typeface="Open Sans SemiBold" charset="0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651ED29-AB73-4A38-A703-72790179A7C1}">
  <a:tblStyle styleId="{B651ED29-AB73-4A38-A703-72790179A7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021" y="-8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Martirano" userId="b92a8f1ab7e66d55" providerId="LiveId" clId="{0C3B0D68-B69F-4E10-9057-09B421ABAB42}"/>
    <pc:docChg chg="undo custSel addSld delSld modSld">
      <pc:chgData name="Giacomo Martirano" userId="b92a8f1ab7e66d55" providerId="LiveId" clId="{0C3B0D68-B69F-4E10-9057-09B421ABAB42}" dt="2024-10-02T05:18:34.130" v="1414" actId="20577"/>
      <pc:docMkLst>
        <pc:docMk/>
      </pc:docMkLst>
      <pc:sldChg chg="addSp delSp modSp mod">
        <pc:chgData name="Giacomo Martirano" userId="b92a8f1ab7e66d55" providerId="LiveId" clId="{0C3B0D68-B69F-4E10-9057-09B421ABAB42}" dt="2024-10-02T04:16:42.675" v="9" actId="1076"/>
        <pc:sldMkLst>
          <pc:docMk/>
          <pc:sldMk cId="0" sldId="256"/>
        </pc:sldMkLst>
        <pc:spChg chg="del">
          <ac:chgData name="Giacomo Martirano" userId="b92a8f1ab7e66d55" providerId="LiveId" clId="{0C3B0D68-B69F-4E10-9057-09B421ABAB42}" dt="2024-10-02T04:16:06.812" v="0" actId="478"/>
          <ac:spMkLst>
            <pc:docMk/>
            <pc:sldMk cId="0" sldId="256"/>
            <ac:spMk id="6" creationId="{C77A6841-7AF0-400D-9671-A2538192F6BF}"/>
          </ac:spMkLst>
        </pc:spChg>
        <pc:picChg chg="add mod">
          <ac:chgData name="Giacomo Martirano" userId="b92a8f1ab7e66d55" providerId="LiveId" clId="{0C3B0D68-B69F-4E10-9057-09B421ABAB42}" dt="2024-10-02T04:16:42.675" v="9" actId="1076"/>
          <ac:picMkLst>
            <pc:docMk/>
            <pc:sldMk cId="0" sldId="256"/>
            <ac:picMk id="5" creationId="{6295E209-DDF4-9E69-C3FE-A64FBA56C8BD}"/>
          </ac:picMkLst>
        </pc:picChg>
      </pc:sldChg>
      <pc:sldChg chg="addSp delSp modSp mod">
        <pc:chgData name="Giacomo Martirano" userId="b92a8f1ab7e66d55" providerId="LiveId" clId="{0C3B0D68-B69F-4E10-9057-09B421ABAB42}" dt="2024-10-02T05:18:34.130" v="1414" actId="20577"/>
        <pc:sldMkLst>
          <pc:docMk/>
          <pc:sldMk cId="0" sldId="257"/>
        </pc:sldMkLst>
        <pc:spChg chg="add del mod">
          <ac:chgData name="Giacomo Martirano" userId="b92a8f1ab7e66d55" providerId="LiveId" clId="{0C3B0D68-B69F-4E10-9057-09B421ABAB42}" dt="2024-10-02T04:18:15.935" v="28" actId="478"/>
          <ac:spMkLst>
            <pc:docMk/>
            <pc:sldMk cId="0" sldId="257"/>
            <ac:spMk id="6" creationId="{9A6307A0-6637-7A9B-06B7-465EF39BCB8D}"/>
          </ac:spMkLst>
        </pc:spChg>
        <pc:spChg chg="add del mod">
          <ac:chgData name="Giacomo Martirano" userId="b92a8f1ab7e66d55" providerId="LiveId" clId="{0C3B0D68-B69F-4E10-9057-09B421ABAB42}" dt="2024-10-02T04:17:41.298" v="20" actId="478"/>
          <ac:spMkLst>
            <pc:docMk/>
            <pc:sldMk cId="0" sldId="257"/>
            <ac:spMk id="7" creationId="{A42C8532-5F96-F05D-7819-20FA0713F2E6}"/>
          </ac:spMkLst>
        </pc:spChg>
        <pc:spChg chg="del">
          <ac:chgData name="Giacomo Martirano" userId="b92a8f1ab7e66d55" providerId="LiveId" clId="{0C3B0D68-B69F-4E10-9057-09B421ABAB42}" dt="2024-10-02T04:18:12.938" v="27" actId="21"/>
          <ac:spMkLst>
            <pc:docMk/>
            <pc:sldMk cId="0" sldId="257"/>
            <ac:spMk id="8" creationId="{B6C1CAF2-297E-86EC-E17E-8BB157FDBDB4}"/>
          </ac:spMkLst>
        </pc:spChg>
        <pc:spChg chg="add del mod">
          <ac:chgData name="Giacomo Martirano" userId="b92a8f1ab7e66d55" providerId="LiveId" clId="{0C3B0D68-B69F-4E10-9057-09B421ABAB42}" dt="2024-10-02T04:18:36.798" v="31" actId="478"/>
          <ac:spMkLst>
            <pc:docMk/>
            <pc:sldMk cId="0" sldId="257"/>
            <ac:spMk id="12" creationId="{29BEAB91-22AE-FBCB-59D4-0712F68494F7}"/>
          </ac:spMkLst>
        </pc:spChg>
        <pc:spChg chg="add mod">
          <ac:chgData name="Giacomo Martirano" userId="b92a8f1ab7e66d55" providerId="LiveId" clId="{0C3B0D68-B69F-4E10-9057-09B421ABAB42}" dt="2024-10-02T05:18:34.130" v="1414" actId="20577"/>
          <ac:spMkLst>
            <pc:docMk/>
            <pc:sldMk cId="0" sldId="257"/>
            <ac:spMk id="13" creationId="{B6C1CAF2-297E-86EC-E17E-8BB157FDBDB4}"/>
          </ac:spMkLst>
        </pc:spChg>
        <pc:picChg chg="add del">
          <ac:chgData name="Giacomo Martirano" userId="b92a8f1ab7e66d55" providerId="LiveId" clId="{0C3B0D68-B69F-4E10-9057-09B421ABAB42}" dt="2024-10-02T04:17:39.141" v="19" actId="478"/>
          <ac:picMkLst>
            <pc:docMk/>
            <pc:sldMk cId="0" sldId="257"/>
            <ac:picMk id="3" creationId="{924F36C3-3EE3-CDFE-8C56-B7236610C14C}"/>
          </ac:picMkLst>
        </pc:picChg>
        <pc:picChg chg="add mod">
          <ac:chgData name="Giacomo Martirano" userId="b92a8f1ab7e66d55" providerId="LiveId" clId="{0C3B0D68-B69F-4E10-9057-09B421ABAB42}" dt="2024-10-02T04:17:38.541" v="18" actId="1076"/>
          <ac:picMkLst>
            <pc:docMk/>
            <pc:sldMk cId="0" sldId="257"/>
            <ac:picMk id="9" creationId="{0941FDDC-C9C3-DDB6-44E4-3D50AF14C252}"/>
          </ac:picMkLst>
        </pc:picChg>
        <pc:picChg chg="add mod">
          <ac:chgData name="Giacomo Martirano" userId="b92a8f1ab7e66d55" providerId="LiveId" clId="{0C3B0D68-B69F-4E10-9057-09B421ABAB42}" dt="2024-10-02T04:18:02.163" v="26" actId="1076"/>
          <ac:picMkLst>
            <pc:docMk/>
            <pc:sldMk cId="0" sldId="257"/>
            <ac:picMk id="10" creationId="{8E9C5F8D-8CA0-B343-6819-25F476B82452}"/>
          </ac:picMkLst>
        </pc:picChg>
      </pc:sldChg>
      <pc:sldChg chg="addSp delSp modSp mod">
        <pc:chgData name="Giacomo Martirano" userId="b92a8f1ab7e66d55" providerId="LiveId" clId="{0C3B0D68-B69F-4E10-9057-09B421ABAB42}" dt="2024-10-02T04:40:05.594" v="187" actId="1076"/>
        <pc:sldMkLst>
          <pc:docMk/>
          <pc:sldMk cId="0" sldId="265"/>
        </pc:sldMkLst>
        <pc:spChg chg="del">
          <ac:chgData name="Giacomo Martirano" userId="b92a8f1ab7e66d55" providerId="LiveId" clId="{0C3B0D68-B69F-4E10-9057-09B421ABAB42}" dt="2024-10-02T04:19:00.503" v="32" actId="478"/>
          <ac:spMkLst>
            <pc:docMk/>
            <pc:sldMk cId="0" sldId="265"/>
            <ac:spMk id="12" creationId="{496B452E-7780-7F59-9DDB-05B3B6618523}"/>
          </ac:spMkLst>
        </pc:spChg>
        <pc:spChg chg="mod">
          <ac:chgData name="Giacomo Martirano" userId="b92a8f1ab7e66d55" providerId="LiveId" clId="{0C3B0D68-B69F-4E10-9057-09B421ABAB42}" dt="2024-10-02T04:40:05.594" v="187" actId="1076"/>
          <ac:spMkLst>
            <pc:docMk/>
            <pc:sldMk cId="0" sldId="265"/>
            <ac:spMk id="14" creationId="{CE017472-6A5A-4E6F-F276-2D5C7342F32E}"/>
          </ac:spMkLst>
        </pc:spChg>
        <pc:picChg chg="add mod">
          <ac:chgData name="Giacomo Martirano" userId="b92a8f1ab7e66d55" providerId="LiveId" clId="{0C3B0D68-B69F-4E10-9057-09B421ABAB42}" dt="2024-10-02T04:20:38.291" v="44" actId="1076"/>
          <ac:picMkLst>
            <pc:docMk/>
            <pc:sldMk cId="0" sldId="265"/>
            <ac:picMk id="2" creationId="{CEE80D19-ABBC-D407-DC1C-4CAC682DCBB6}"/>
          </ac:picMkLst>
        </pc:picChg>
      </pc:sldChg>
      <pc:sldChg chg="addSp delSp modSp add mod">
        <pc:chgData name="Giacomo Martirano" userId="b92a8f1ab7e66d55" providerId="LiveId" clId="{0C3B0D68-B69F-4E10-9057-09B421ABAB42}" dt="2024-10-02T04:50:05.319" v="236" actId="20577"/>
        <pc:sldMkLst>
          <pc:docMk/>
          <pc:sldMk cId="2371391108" sldId="266"/>
        </pc:sldMkLst>
        <pc:spChg chg="add mod">
          <ac:chgData name="Giacomo Martirano" userId="b92a8f1ab7e66d55" providerId="LiveId" clId="{0C3B0D68-B69F-4E10-9057-09B421ABAB42}" dt="2024-10-02T04:50:05.319" v="236" actId="20577"/>
          <ac:spMkLst>
            <pc:docMk/>
            <pc:sldMk cId="2371391108" sldId="266"/>
            <ac:spMk id="7" creationId="{BE130D63-7955-E5BB-80F7-C0187293330E}"/>
          </ac:spMkLst>
        </pc:spChg>
        <pc:spChg chg="del">
          <ac:chgData name="Giacomo Martirano" userId="b92a8f1ab7e66d55" providerId="LiveId" clId="{0C3B0D68-B69F-4E10-9057-09B421ABAB42}" dt="2024-10-02T04:28:02.312" v="65" actId="478"/>
          <ac:spMkLst>
            <pc:docMk/>
            <pc:sldMk cId="2371391108" sldId="266"/>
            <ac:spMk id="13" creationId="{B6C1CAF2-297E-86EC-E17E-8BB157FDBDB4}"/>
          </ac:spMkLst>
        </pc:spChg>
        <pc:picChg chg="add mod">
          <ac:chgData name="Giacomo Martirano" userId="b92a8f1ab7e66d55" providerId="LiveId" clId="{0C3B0D68-B69F-4E10-9057-09B421ABAB42}" dt="2024-10-02T04:28:22.555" v="68" actId="1076"/>
          <ac:picMkLst>
            <pc:docMk/>
            <pc:sldMk cId="2371391108" sldId="266"/>
            <ac:picMk id="6" creationId="{6D0BE6C4-7EEF-46DE-9760-892B715EC082}"/>
          </ac:picMkLst>
        </pc:picChg>
      </pc:sldChg>
      <pc:sldChg chg="addSp delSp modSp add mod">
        <pc:chgData name="Giacomo Martirano" userId="b92a8f1ab7e66d55" providerId="LiveId" clId="{0C3B0D68-B69F-4E10-9057-09B421ABAB42}" dt="2024-10-02T04:37:53.222" v="183" actId="20577"/>
        <pc:sldMkLst>
          <pc:docMk/>
          <pc:sldMk cId="3946047746" sldId="267"/>
        </pc:sldMkLst>
        <pc:spChg chg="mod">
          <ac:chgData name="Giacomo Martirano" userId="b92a8f1ab7e66d55" providerId="LiveId" clId="{0C3B0D68-B69F-4E10-9057-09B421ABAB42}" dt="2024-10-02T04:37:53.222" v="183" actId="20577"/>
          <ac:spMkLst>
            <pc:docMk/>
            <pc:sldMk cId="3946047746" sldId="267"/>
            <ac:spMk id="7" creationId="{BE130D63-7955-E5BB-80F7-C0187293330E}"/>
          </ac:spMkLst>
        </pc:spChg>
        <pc:picChg chg="del">
          <ac:chgData name="Giacomo Martirano" userId="b92a8f1ab7e66d55" providerId="LiveId" clId="{0C3B0D68-B69F-4E10-9057-09B421ABAB42}" dt="2024-10-02T04:31:25.101" v="114" actId="478"/>
          <ac:picMkLst>
            <pc:docMk/>
            <pc:sldMk cId="3946047746" sldId="267"/>
            <ac:picMk id="6" creationId="{6D0BE6C4-7EEF-46DE-9760-892B715EC082}"/>
          </ac:picMkLst>
        </pc:picChg>
        <pc:picChg chg="add mod">
          <ac:chgData name="Giacomo Martirano" userId="b92a8f1ab7e66d55" providerId="LiveId" clId="{0C3B0D68-B69F-4E10-9057-09B421ABAB42}" dt="2024-10-02T04:36:25.642" v="138" actId="1036"/>
          <ac:picMkLst>
            <pc:docMk/>
            <pc:sldMk cId="3946047746" sldId="267"/>
            <ac:picMk id="8" creationId="{F7B9F8CA-9BA0-2EE6-B1D3-FFD0F2829EAB}"/>
          </ac:picMkLst>
        </pc:picChg>
        <pc:picChg chg="add mod">
          <ac:chgData name="Giacomo Martirano" userId="b92a8f1ab7e66d55" providerId="LiveId" clId="{0C3B0D68-B69F-4E10-9057-09B421ABAB42}" dt="2024-10-02T04:34:05.506" v="126" actId="1076"/>
          <ac:picMkLst>
            <pc:docMk/>
            <pc:sldMk cId="3946047746" sldId="267"/>
            <ac:picMk id="1026" creationId="{550570A9-7385-D007-3455-768A4E287456}"/>
          </ac:picMkLst>
        </pc:picChg>
        <pc:picChg chg="add del mod">
          <ac:chgData name="Giacomo Martirano" userId="b92a8f1ab7e66d55" providerId="LiveId" clId="{0C3B0D68-B69F-4E10-9057-09B421ABAB42}" dt="2024-10-02T04:35:51.183" v="128" actId="478"/>
          <ac:picMkLst>
            <pc:docMk/>
            <pc:sldMk cId="3946047746" sldId="267"/>
            <ac:picMk id="1028" creationId="{A4199C68-3CDB-CC3C-439C-3B3F44CA227D}"/>
          </ac:picMkLst>
        </pc:picChg>
      </pc:sldChg>
      <pc:sldChg chg="addSp delSp modSp add mod">
        <pc:chgData name="Giacomo Martirano" userId="b92a8f1ab7e66d55" providerId="LiveId" clId="{0C3B0D68-B69F-4E10-9057-09B421ABAB42}" dt="2024-10-02T04:44:33.950" v="217" actId="20577"/>
        <pc:sldMkLst>
          <pc:docMk/>
          <pc:sldMk cId="2919597686" sldId="268"/>
        </pc:sldMkLst>
        <pc:spChg chg="mod">
          <ac:chgData name="Giacomo Martirano" userId="b92a8f1ab7e66d55" providerId="LiveId" clId="{0C3B0D68-B69F-4E10-9057-09B421ABAB42}" dt="2024-10-02T04:44:33.950" v="217" actId="20577"/>
          <ac:spMkLst>
            <pc:docMk/>
            <pc:sldMk cId="2919597686" sldId="268"/>
            <ac:spMk id="7" creationId="{BE130D63-7955-E5BB-80F7-C0187293330E}"/>
          </ac:spMkLst>
        </pc:spChg>
        <pc:picChg chg="add mod">
          <ac:chgData name="Giacomo Martirano" userId="b92a8f1ab7e66d55" providerId="LiveId" clId="{0C3B0D68-B69F-4E10-9057-09B421ABAB42}" dt="2024-10-02T04:44:08.706" v="195" actId="1076"/>
          <ac:picMkLst>
            <pc:docMk/>
            <pc:sldMk cId="2919597686" sldId="268"/>
            <ac:picMk id="6" creationId="{8AF5E77A-167B-1C85-912F-5597B9AB11B1}"/>
          </ac:picMkLst>
        </pc:picChg>
        <pc:picChg chg="del">
          <ac:chgData name="Giacomo Martirano" userId="b92a8f1ab7e66d55" providerId="LiveId" clId="{0C3B0D68-B69F-4E10-9057-09B421ABAB42}" dt="2024-10-02T04:43:19.888" v="189" actId="478"/>
          <ac:picMkLst>
            <pc:docMk/>
            <pc:sldMk cId="2919597686" sldId="268"/>
            <ac:picMk id="8" creationId="{F7B9F8CA-9BA0-2EE6-B1D3-FFD0F2829EAB}"/>
          </ac:picMkLst>
        </pc:picChg>
        <pc:picChg chg="del">
          <ac:chgData name="Giacomo Martirano" userId="b92a8f1ab7e66d55" providerId="LiveId" clId="{0C3B0D68-B69F-4E10-9057-09B421ABAB42}" dt="2024-10-02T04:43:21.416" v="190" actId="478"/>
          <ac:picMkLst>
            <pc:docMk/>
            <pc:sldMk cId="2919597686" sldId="268"/>
            <ac:picMk id="1026" creationId="{550570A9-7385-D007-3455-768A4E287456}"/>
          </ac:picMkLst>
        </pc:picChg>
      </pc:sldChg>
      <pc:sldChg chg="addSp delSp modSp add del mod">
        <pc:chgData name="Giacomo Martirano" userId="b92a8f1ab7e66d55" providerId="LiveId" clId="{0C3B0D68-B69F-4E10-9057-09B421ABAB42}" dt="2024-10-02T05:12:54.565" v="1188" actId="47"/>
        <pc:sldMkLst>
          <pc:docMk/>
          <pc:sldMk cId="2855844347" sldId="269"/>
        </pc:sldMkLst>
        <pc:spChg chg="del">
          <ac:chgData name="Giacomo Martirano" userId="b92a8f1ab7e66d55" providerId="LiveId" clId="{0C3B0D68-B69F-4E10-9057-09B421ABAB42}" dt="2024-10-02T04:49:17.233" v="223" actId="478"/>
          <ac:spMkLst>
            <pc:docMk/>
            <pc:sldMk cId="2855844347" sldId="269"/>
            <ac:spMk id="7" creationId="{BE130D63-7955-E5BB-80F7-C0187293330E}"/>
          </ac:spMkLst>
        </pc:spChg>
        <pc:spChg chg="add mod">
          <ac:chgData name="Giacomo Martirano" userId="b92a8f1ab7e66d55" providerId="LiveId" clId="{0C3B0D68-B69F-4E10-9057-09B421ABAB42}" dt="2024-10-02T04:51:47.603" v="374" actId="20577"/>
          <ac:spMkLst>
            <pc:docMk/>
            <pc:sldMk cId="2855844347" sldId="269"/>
            <ac:spMk id="9" creationId="{23163E13-DFB5-4940-FC52-AF842CFDEF03}"/>
          </ac:spMkLst>
        </pc:spChg>
        <pc:picChg chg="del">
          <ac:chgData name="Giacomo Martirano" userId="b92a8f1ab7e66d55" providerId="LiveId" clId="{0C3B0D68-B69F-4E10-9057-09B421ABAB42}" dt="2024-10-02T04:48:47.186" v="219" actId="478"/>
          <ac:picMkLst>
            <pc:docMk/>
            <pc:sldMk cId="2855844347" sldId="269"/>
            <ac:picMk id="6" creationId="{6D0BE6C4-7EEF-46DE-9760-892B715EC082}"/>
          </ac:picMkLst>
        </pc:picChg>
        <pc:picChg chg="add mod">
          <ac:chgData name="Giacomo Martirano" userId="b92a8f1ab7e66d55" providerId="LiveId" clId="{0C3B0D68-B69F-4E10-9057-09B421ABAB42}" dt="2024-10-02T04:49:29.721" v="226" actId="1076"/>
          <ac:picMkLst>
            <pc:docMk/>
            <pc:sldMk cId="2855844347" sldId="269"/>
            <ac:picMk id="8" creationId="{B0885BE9-F9F3-A2C3-5D9D-70BE7538DA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c8b067f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3c8b067f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c8b067f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3c8b067f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56405a4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56405a4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089450" y="16344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89450" y="2851050"/>
            <a:ext cx="5334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A95"/>
              </a:buClr>
              <a:buSzPts val="2400"/>
              <a:buFont typeface="Open Sans Medium"/>
              <a:buNone/>
              <a:defRPr sz="2400">
                <a:solidFill>
                  <a:srgbClr val="508A95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369833" y="389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718D132-D2A2-2540-75AE-EE3FAA4AF140}"/>
              </a:ext>
            </a:extLst>
          </p:cNvPr>
          <p:cNvSpPr/>
          <p:nvPr userDrawn="1"/>
        </p:nvSpPr>
        <p:spPr>
          <a:xfrm>
            <a:off x="839449" y="1394085"/>
            <a:ext cx="2076138" cy="2375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10A3CA0-3916-5069-C635-E129F3ECE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49" y="883920"/>
            <a:ext cx="1888675" cy="3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xmlns="" id="{FED7E6D2-BBB7-F003-6A9D-45FCDF695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1907" y="3823366"/>
            <a:ext cx="1383634" cy="8857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948475" y="19510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05308" y="42437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603EC4E-99F9-7986-AB7E-784895041452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60DA0E-A9B6-F41E-2B5E-1863E25C2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73475" y="89025"/>
            <a:ext cx="67185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391983" y="4225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61050" y="689800"/>
            <a:ext cx="8034600" cy="3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B85B60C-CF72-5529-140D-E770650B171C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B8667F-DABD-679F-8B9E-F57D84E38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ción de imagen 4">
            <a:extLst>
              <a:ext uri="{FF2B5EF4-FFF2-40B4-BE49-F238E27FC236}">
                <a16:creationId xmlns:a16="http://schemas.microsoft.com/office/drawing/2014/main" xmlns="" id="{A189856F-4283-605A-825B-4C38ED5B1E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0761" y="89024"/>
            <a:ext cx="1059180" cy="572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73475" y="89025"/>
            <a:ext cx="67185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391983" y="4225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B85B60C-CF72-5529-140D-E770650B171C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B8667F-DABD-679F-8B9E-F57D84E38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ción de imagen 4">
            <a:extLst>
              <a:ext uri="{FF2B5EF4-FFF2-40B4-BE49-F238E27FC236}">
                <a16:creationId xmlns:a16="http://schemas.microsoft.com/office/drawing/2014/main" xmlns="" id="{A189856F-4283-605A-825B-4C38ED5B1E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0761" y="89024"/>
            <a:ext cx="1059180" cy="572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4"/>
          </p:nvPr>
        </p:nvSpPr>
        <p:spPr>
          <a:xfrm>
            <a:off x="406400" y="768350"/>
            <a:ext cx="3765550" cy="4024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5"/>
          </p:nvPr>
        </p:nvSpPr>
        <p:spPr>
          <a:xfrm>
            <a:off x="4278313" y="768350"/>
            <a:ext cx="4232275" cy="4030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73475" y="89025"/>
            <a:ext cx="67185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391983" y="4225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B85B60C-CF72-5529-140D-E770650B171C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B8667F-DABD-679F-8B9E-F57D84E38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ción de imagen 4">
            <a:extLst>
              <a:ext uri="{FF2B5EF4-FFF2-40B4-BE49-F238E27FC236}">
                <a16:creationId xmlns:a16="http://schemas.microsoft.com/office/drawing/2014/main" xmlns="" id="{A189856F-4283-605A-825B-4C38ED5B1E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0761" y="89024"/>
            <a:ext cx="1059180" cy="572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4"/>
          </p:nvPr>
        </p:nvSpPr>
        <p:spPr>
          <a:xfrm>
            <a:off x="406399" y="768351"/>
            <a:ext cx="3945343" cy="66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5"/>
          </p:nvPr>
        </p:nvSpPr>
        <p:spPr>
          <a:xfrm>
            <a:off x="400467" y="1555935"/>
            <a:ext cx="3944602" cy="3216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6"/>
          </p:nvPr>
        </p:nvSpPr>
        <p:spPr>
          <a:xfrm>
            <a:off x="4511929" y="773542"/>
            <a:ext cx="4004672" cy="674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7"/>
          </p:nvPr>
        </p:nvSpPr>
        <p:spPr>
          <a:xfrm>
            <a:off x="4511930" y="1581150"/>
            <a:ext cx="4005008" cy="319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04363-405C-90AC-32FB-CBE18274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" y="0"/>
            <a:ext cx="7774598" cy="662409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D39413-1938-619A-29A8-7A7249F1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4932"/>
            <a:ext cx="7886700" cy="386779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D09DA-7649-0B42-B3B7-ECBE60CF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A2C57-3F2A-4C09-7ADA-4B9D650F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Data lakes and data spaces. Iliad webinar. February 14th, 2024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2B1F1B-AA13-620F-8AA8-7A988620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pPr/>
              <a:t>‹Nº›</a:t>
            </a:fld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9"/>
            <a:ext cx="9162510" cy="14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879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112102" y="0"/>
            <a:ext cx="7774598" cy="66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101012" y="4767263"/>
            <a:ext cx="414338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2821781" y="4767263"/>
            <a:ext cx="35004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Data lakes and data spaces. Iliad webinar. February 14th, 2024</a:t>
            </a:r>
            <a:endParaRPr dirty="0"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389335" y="758429"/>
            <a:ext cx="8354615" cy="393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361608" y="3918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3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https://callus.ddns.net/cgi-bin/mmdc.py/collections/TerrestrialConnectivityIndex/coverage?subset=E(260000:528000),N(4488000:4748000),time(%272017-01-01%27)&amp;subset-crs=%5BEPSG:32631%5D&amp;crs=%5BEPSG:32631%5D&amp;properties=Forest-Slice(Forest,%5B%27time%27%5D,%5B%272012-01-01%27%5D)&amp;scale-factor=0.5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llus.ddns.net/cgi-bin/mmdc.py/collections/TerrestrialConnectivityIndex/coverage?subset=E(260000:528000),N(4488000:4748000),time(%272017-01-01%27)&amp;subset-crs=%5BEPSG:32631%5D&amp;crs=%5BEPSG:32631%5D&amp;properties=Forest-Slice(Forest,%5B%27time%27%5D,%5B%272012-01-01%27%5D)&amp;scale-factor=0.5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ctiongroup.greendealdata.space/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4gd.eu/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www.eepurl.com/iz6mD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3089450" y="1152759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3089450" y="2394159"/>
            <a:ext cx="5256583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Different approaches on multisource data, semantics, </a:t>
            </a:r>
            <a:r>
              <a:rPr lang="en-GB" sz="2000" dirty="0" err="1"/>
              <a:t>FAIRness</a:t>
            </a:r>
            <a:r>
              <a:rPr lang="en-GB" sz="2000" dirty="0"/>
              <a:t> and sovereignty</a:t>
            </a:r>
          </a:p>
        </p:txBody>
      </p:sp>
      <p:sp>
        <p:nvSpPr>
          <p:cNvPr id="4" name="Google Shape;33;p7">
            <a:extLst>
              <a:ext uri="{FF2B5EF4-FFF2-40B4-BE49-F238E27FC236}">
                <a16:creationId xmlns:a16="http://schemas.microsoft.com/office/drawing/2014/main" xmlns="" id="{0CEE6586-6BA5-B092-35F9-5BFA518A1B2E}"/>
              </a:ext>
            </a:extLst>
          </p:cNvPr>
          <p:cNvSpPr txBox="1">
            <a:spLocks/>
          </p:cNvSpPr>
          <p:nvPr/>
        </p:nvSpPr>
        <p:spPr>
          <a:xfrm>
            <a:off x="3105779" y="3194348"/>
            <a:ext cx="57198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2024-10-02 - 16:30 </a:t>
            </a:r>
          </a:p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 Theresia Seminar room (Conference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Laxenburg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88EF39DC-D171-96C6-8799-4429B115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43" y="3830410"/>
            <a:ext cx="1400907" cy="788011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xmlns="" id="{6295E209-DDF4-9E69-C3FE-A64FBA56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719" y="3830410"/>
            <a:ext cx="1400907" cy="981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7" y="970054"/>
            <a:ext cx="7212014" cy="417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7" y="970054"/>
            <a:ext cx="7212014" cy="417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888" y="1772847"/>
            <a:ext cx="4545012" cy="274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 smtClean="0">
                <a:hlinkClick r:id="rId2"/>
              </a:rPr>
              <a:t>https://callus.ddns.net/cgi-bin/mmdc.py/collections/TerrestrialConnectivityIndex/coverage</a:t>
            </a:r>
            <a:r>
              <a:rPr lang="es-ES" u="sng" dirty="0" smtClean="0">
                <a:hlinkClick r:id="rId2"/>
              </a:rPr>
              <a:t>?</a:t>
            </a:r>
            <a:br>
              <a:rPr lang="es-ES" u="sng" dirty="0" smtClean="0">
                <a:hlinkClick r:id="rId2"/>
              </a:rPr>
            </a:br>
            <a:r>
              <a:rPr lang="es-ES" u="sng" dirty="0" err="1" smtClean="0">
                <a:hlinkClick r:id="rId2"/>
              </a:rPr>
              <a:t>subset</a:t>
            </a:r>
            <a:r>
              <a:rPr lang="es-ES" u="sng" dirty="0" smtClean="0">
                <a:hlinkClick r:id="rId2"/>
              </a:rPr>
              <a:t>=E(260000:528000</a:t>
            </a:r>
            <a:r>
              <a:rPr lang="es-ES" u="sng" dirty="0" smtClean="0">
                <a:hlinkClick r:id="rId2"/>
              </a:rPr>
              <a:t>),N(4488000:4748000),time('2017-01-01</a:t>
            </a:r>
            <a:r>
              <a:rPr lang="es-ES" u="sng" dirty="0" smtClean="0">
                <a:hlinkClick r:id="rId2"/>
              </a:rPr>
              <a:t>')&amp;</a:t>
            </a:r>
            <a:br>
              <a:rPr lang="es-ES" u="sng" dirty="0" smtClean="0">
                <a:hlinkClick r:id="rId2"/>
              </a:rPr>
            </a:br>
            <a:r>
              <a:rPr lang="es-ES" u="sng" dirty="0" err="1" smtClean="0">
                <a:hlinkClick r:id="rId2"/>
              </a:rPr>
              <a:t>subset-crs</a:t>
            </a:r>
            <a:r>
              <a:rPr lang="es-ES" u="sng" dirty="0" smtClean="0">
                <a:hlinkClick r:id="rId2"/>
              </a:rPr>
              <a:t>=[EPSG:32631]&amp;crs=[</a:t>
            </a:r>
            <a:r>
              <a:rPr lang="es-ES" u="sng" smtClean="0">
                <a:hlinkClick r:id="rId2"/>
              </a:rPr>
              <a:t>EPSG:32631</a:t>
            </a:r>
            <a:r>
              <a:rPr lang="es-ES" u="sng" smtClean="0">
                <a:hlinkClick r:id="rId2"/>
              </a:rPr>
              <a:t>]&amp;</a:t>
            </a:r>
            <a:br>
              <a:rPr lang="es-ES" u="sng" smtClean="0">
                <a:hlinkClick r:id="rId2"/>
              </a:rPr>
            </a:br>
            <a:r>
              <a:rPr lang="es-ES" u="sng" smtClean="0">
                <a:hlinkClick r:id="rId2"/>
              </a:rPr>
              <a:t>properties</a:t>
            </a:r>
            <a:r>
              <a:rPr lang="es-ES" u="sng" dirty="0" smtClean="0">
                <a:hlinkClick r:id="rId2"/>
              </a:rPr>
              <a:t>=</a:t>
            </a:r>
            <a:r>
              <a:rPr lang="es-ES" u="sng" dirty="0" err="1" smtClean="0">
                <a:hlinkClick r:id="rId2"/>
              </a:rPr>
              <a:t>Forest-Slice</a:t>
            </a:r>
            <a:r>
              <a:rPr lang="es-ES" u="sng" dirty="0" smtClean="0">
                <a:hlinkClick r:id="rId2"/>
              </a:rPr>
              <a:t>(</a:t>
            </a:r>
            <a:r>
              <a:rPr lang="es-ES" u="sng" dirty="0" err="1" smtClean="0">
                <a:hlinkClick r:id="rId2"/>
              </a:rPr>
              <a:t>Forest</a:t>
            </a:r>
            <a:r>
              <a:rPr lang="es-ES" u="sng" dirty="0" smtClean="0">
                <a:hlinkClick r:id="rId2"/>
              </a:rPr>
              <a:t>,['time'],['2012-01-01'])&amp;scale-factor=0.5</a:t>
            </a:r>
            <a:endParaRPr lang="es-ES" dirty="0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399" y="3933825"/>
            <a:ext cx="3406775" cy="9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019300" y="3276600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OGC API </a:t>
            </a:r>
            <a:r>
              <a:rPr lang="es-ES" sz="2400" dirty="0" err="1" smtClean="0"/>
              <a:t>Coverages</a:t>
            </a:r>
            <a:endParaRPr lang="es-ES" sz="2400" dirty="0"/>
          </a:p>
        </p:txBody>
      </p:sp>
      <p:sp>
        <p:nvSpPr>
          <p:cNvPr id="8" name="7 Flecha abajo"/>
          <p:cNvSpPr/>
          <p:nvPr/>
        </p:nvSpPr>
        <p:spPr>
          <a:xfrm>
            <a:off x="3327400" y="3721100"/>
            <a:ext cx="406400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50" y="3851275"/>
            <a:ext cx="2152650" cy="9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Flecha arriba"/>
          <p:cNvSpPr/>
          <p:nvPr/>
        </p:nvSpPr>
        <p:spPr>
          <a:xfrm>
            <a:off x="6400800" y="3619500"/>
            <a:ext cx="279400" cy="368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875" y="2974975"/>
            <a:ext cx="1520825" cy="6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1054100" y="4835723"/>
            <a:ext cx="7480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https://github.com/AD4GD/Component-OAPI_CoveragesForODC</a:t>
            </a:r>
            <a:endParaRPr lang="es-E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0913" y="1925447"/>
            <a:ext cx="1366771" cy="133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4963" y="1978025"/>
            <a:ext cx="1257141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0263" y="2028825"/>
            <a:ext cx="1257141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963" y="2016125"/>
            <a:ext cx="1257141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8163" y="2003425"/>
            <a:ext cx="1257141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563" y="1990725"/>
            <a:ext cx="1257141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 smtClean="0">
                <a:hlinkClick r:id="rId2"/>
              </a:rPr>
              <a:t>https://callus.ddns.net/cgi-bin/mmdc.py/collections/TerrestrialConnectivityIndex/coverage?subset=E(260000:528000),N(4488000:4748000),time('2017-01-01')&amp;subset-crs=[EPSG:32631]&amp;crs=[EPSG:32631]&amp;properties=Forest-Slice(Forest,['time'],['2012-01-01'])&amp;scale-factor=0.5</a:t>
            </a:r>
            <a:endParaRPr lang="es-ES" dirty="0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9 Flecha arriba"/>
          <p:cNvSpPr/>
          <p:nvPr/>
        </p:nvSpPr>
        <p:spPr>
          <a:xfrm>
            <a:off x="6400800" y="3619500"/>
            <a:ext cx="279400" cy="368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75" y="2974975"/>
            <a:ext cx="1520825" cy="6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1054100" y="4835723"/>
            <a:ext cx="7480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https://github.com/AD4GD/Component-OAPI_CoveragesForODC</a:t>
            </a:r>
            <a:endParaRPr lang="es-E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6613" y="1866300"/>
            <a:ext cx="2871788" cy="28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3" y="2077847"/>
            <a:ext cx="2389188" cy="23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5063" y="2181225"/>
            <a:ext cx="219754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3149600" y="3136900"/>
            <a:ext cx="495300" cy="127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Data space new component (connector)</a:t>
            </a:r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561050" y="3024000"/>
            <a:ext cx="2700550" cy="1080000"/>
          </a:xfrm>
        </p:spPr>
        <p:txBody>
          <a:bodyPr/>
          <a:lstStyle/>
          <a:p>
            <a:r>
              <a:rPr lang="en-US" dirty="0" smtClean="0"/>
              <a:t>Connector validates contracts between trusted parties</a:t>
            </a:r>
            <a:endParaRPr lang="en-US" dirty="0"/>
          </a:p>
        </p:txBody>
      </p:sp>
      <p:sp>
        <p:nvSpPr>
          <p:cNvPr id="11" name="10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https://dssc.eu/download/attachments/357075193/image-20230925-105059.png?download=tr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4000" y="656885"/>
            <a:ext cx="5606350" cy="448661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675" y="4170300"/>
            <a:ext cx="1406325" cy="8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s://dssc.eu/download/attachments/357075035/image-20240129-064336.png?download=tr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82" y="1188000"/>
            <a:ext cx="3361637" cy="14832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4448" y="3666270"/>
            <a:ext cx="629250" cy="24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5191200" y="4420800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 smtClean="0"/>
              <a:t>Rainbow</a:t>
            </a:r>
            <a:endParaRPr lang="es-ES" sz="1100" dirty="0"/>
          </a:p>
        </p:txBody>
      </p:sp>
      <p:pic>
        <p:nvPicPr>
          <p:cNvPr id="19" name="Picture 12" descr="geonetwork | Geospatial Enabling Technolog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7797" y="4300001"/>
            <a:ext cx="703359" cy="502399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7825" y="595075"/>
            <a:ext cx="1094175" cy="3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6848" y="4407870"/>
            <a:ext cx="629250" cy="24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5608800" y="365760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APIs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24263" y="2155826"/>
            <a:ext cx="825337" cy="3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47463" y="2112626"/>
            <a:ext cx="825337" cy="3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4975200" y="4104000"/>
            <a:ext cx="1423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 smtClean="0"/>
              <a:t>STAplus</a:t>
            </a:r>
            <a:r>
              <a:rPr lang="es-ES" sz="1100" dirty="0" smtClean="0"/>
              <a:t> OAPI </a:t>
            </a:r>
            <a:r>
              <a:rPr lang="es-ES" sz="1100" dirty="0" err="1" smtClean="0"/>
              <a:t>Cov</a:t>
            </a:r>
            <a:r>
              <a:rPr lang="es-ES" sz="1100" dirty="0" smtClean="0"/>
              <a:t>.</a:t>
            </a:r>
            <a:endParaRPr lang="es-E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ctrTitle"/>
          </p:nvPr>
        </p:nvSpPr>
        <p:spPr>
          <a:xfrm>
            <a:off x="2344125" y="399820"/>
            <a:ext cx="4041322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24" name="Google Shape;124;p15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3" name="Imagen 2" descr="Logotipo">
            <a:extLst>
              <a:ext uri="{FF2B5EF4-FFF2-40B4-BE49-F238E27FC236}">
                <a16:creationId xmlns:a16="http://schemas.microsoft.com/office/drawing/2014/main" xmlns="" id="{757A97CF-9A45-B7AB-93F4-F842AF1B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48" y="3824542"/>
            <a:ext cx="1905000" cy="10715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CEEF5B5-5ABB-5D76-526E-DD7258E8A699}"/>
              </a:ext>
            </a:extLst>
          </p:cNvPr>
          <p:cNvSpPr txBox="1"/>
          <p:nvPr/>
        </p:nvSpPr>
        <p:spPr>
          <a:xfrm>
            <a:off x="6641647" y="4553877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eepurl.com/iz6mDY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6C1A288-1528-24A0-F4CC-9828AEC93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95" y="3262694"/>
            <a:ext cx="1339919" cy="13145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4020191-BD64-08BD-B7B2-1A6E71F1ABBF}"/>
              </a:ext>
            </a:extLst>
          </p:cNvPr>
          <p:cNvSpPr txBox="1"/>
          <p:nvPr/>
        </p:nvSpPr>
        <p:spPr>
          <a:xfrm>
            <a:off x="3959678" y="4087260"/>
            <a:ext cx="2234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www.ad4gd.eu</a:t>
            </a:r>
            <a:endParaRPr lang="en-US" dirty="0"/>
          </a:p>
          <a:p>
            <a:r>
              <a:rPr lang="en-US" dirty="0"/>
              <a:t>Twitter: @ad4gd_project</a:t>
            </a:r>
          </a:p>
          <a:p>
            <a:r>
              <a:rPr lang="en-US" dirty="0"/>
              <a:t>LinkedIn: AD4GD Project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75CBA6-B93C-AEFA-FDBE-BBB92455973F}"/>
              </a:ext>
            </a:extLst>
          </p:cNvPr>
          <p:cNvSpPr txBox="1"/>
          <p:nvPr/>
        </p:nvSpPr>
        <p:spPr>
          <a:xfrm>
            <a:off x="6641647" y="2965904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Get our newsletter!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2DEB742-3091-2586-3BB4-C2307060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474" y="1339477"/>
            <a:ext cx="1510946" cy="4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3;p7">
            <a:extLst>
              <a:ext uri="{FF2B5EF4-FFF2-40B4-BE49-F238E27FC236}">
                <a16:creationId xmlns:a16="http://schemas.microsoft.com/office/drawing/2014/main" xmlns="" id="{EC0F390D-49D8-7380-802A-55A8B23BBF47}"/>
              </a:ext>
            </a:extLst>
          </p:cNvPr>
          <p:cNvSpPr txBox="1">
            <a:spLocks/>
          </p:cNvSpPr>
          <p:nvPr/>
        </p:nvSpPr>
        <p:spPr>
          <a:xfrm>
            <a:off x="2127447" y="1630379"/>
            <a:ext cx="1905001" cy="71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9B10194-396C-E290-1FE4-CAD1760ED2EA}"/>
              </a:ext>
            </a:extLst>
          </p:cNvPr>
          <p:cNvSpPr txBox="1"/>
          <p:nvPr/>
        </p:nvSpPr>
        <p:spPr>
          <a:xfrm>
            <a:off x="4158860" y="1511917"/>
            <a:ext cx="21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https://actiongroup.greendealdata.space/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3089450" y="1152759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AD4GD contributions to the Green Deal Data Space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3089450" y="2548047"/>
            <a:ext cx="5256583" cy="492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/>
              <a:t>Joan </a:t>
            </a:r>
            <a:r>
              <a:rPr lang="en-GB" sz="2000" dirty="0" err="1" smtClean="0"/>
              <a:t>Masó</a:t>
            </a:r>
            <a:endParaRPr lang="en-GB" sz="2000" dirty="0"/>
          </a:p>
        </p:txBody>
      </p:sp>
      <p:sp>
        <p:nvSpPr>
          <p:cNvPr id="4" name="Google Shape;33;p7">
            <a:extLst>
              <a:ext uri="{FF2B5EF4-FFF2-40B4-BE49-F238E27FC236}">
                <a16:creationId xmlns:a16="http://schemas.microsoft.com/office/drawing/2014/main" xmlns="" id="{0CEE6586-6BA5-B092-35F9-5BFA518A1B2E}"/>
              </a:ext>
            </a:extLst>
          </p:cNvPr>
          <p:cNvSpPr txBox="1">
            <a:spLocks/>
          </p:cNvSpPr>
          <p:nvPr/>
        </p:nvSpPr>
        <p:spPr>
          <a:xfrm>
            <a:off x="3105779" y="3194348"/>
            <a:ext cx="57198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2024-10-02 - 16:30 </a:t>
            </a:r>
          </a:p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 Theresia Seminar room (Conference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Laxenburg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88EF39DC-D171-96C6-8799-4429B115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43" y="3830410"/>
            <a:ext cx="1400907" cy="788011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xmlns="" id="{6295E209-DDF4-9E69-C3FE-A64FBA56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719" y="3830410"/>
            <a:ext cx="1400907" cy="981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141" y="809285"/>
            <a:ext cx="440215" cy="5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en" sz="2400" dirty="0"/>
          </a:p>
        </p:txBody>
      </p:sp>
      <p:sp>
        <p:nvSpPr>
          <p:cNvPr id="52" name="51 Marcador de posición de imagen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26" name="AutoShape 2" descr="https://attachments.office.net/owa/Joan.Maso%40uab.cat/service.svc/s/GetAttachmentThumbnail?id=AAMkADUwODE2ODM2LWMzYTAtNDk3Mi1iNzA2LTEzZWVkNTg3ZmEzZQBGAAAAAADutVaCxp8GQZ0kY0f%2BBLcWBwBv4OrH9EDnRIOAmjGNZEmZAAAAAAENAABFJWEVU5CCSpcnlCi0uucMAAYtIhzTAAABEgAQAI6m8QNuEdtCm5%2BOU450hbo%3D&amp;thumbnailType=2&amp;token=eyJhbGciOiJSUzI1NiIsImtpZCI6IjczRkI5QkJFRjYzNjc4RDRGN0U4NEI0NDBCQUJCMTJBMzM5RDlGOTgiLCJ0eXAiOiJKV1QiLCJ4NXQiOiJjX3VidnZZMmVOVDM2RXRFQzZ1eEtqT2RuNWcifQ.eyJvcmlnaW4iOiJodHRwczovL291dGxvb2sub2ZmaWNlLmNvbSIsInVjIjoiYWVhNGQ3OWRiMjU1NDIyMzhmZDYyOTJlZTZiYTc4OWQiLCJzaWduaW5fc3RhdGUiOiJbXCJrbXNpXCJdIiwidmVyIjoiRXhjaGFuZ2UuQ2FsbGJhY2suVjEiLCJhcHBjdHhzZW5kZXIiOiJPd2FEb3dubG9hZEA2YjUxNGMyOS0yMzkxLTQ4MzEtYjc3NC04NGYzNWM0NWJmMDEiLCJpc3NyaW5nIjoiU0lQIiwiYXBwY3R4Ijoie1wibXNleGNocHJvdFwiOlwib3dhXCIsXCJwdWlkXCI6XCIxMTUzOTc3MDI1MTYzNDk5OTY0XCIsXCJzY29wZVwiOlwiT3dhRG93bmxvYWRcIixcIm9pZFwiOlwiOWM3ZmQ2OTUtNDc0ZC00NWI3LTgyZTAtNDI2NDc2ZDA4ZTE0XCIsXCJwcmltYXJ5c2lkXCI6XCJTLTEtNS0yMS0zNjk5NTUyNDA4LTIxNDA2MTAxMy0yMzI0NTA4MTctMjc5NjYyN1wifSIsIm5iZiI6MTY5ODIxNzMwMCwiZXhwIjoxNjk4MjE3OTAwLCJpc3MiOiIwMDAwMDAwMi0wMDAwLTBmZjEtY2UwMC0wMDAwMDAwMDAwMDBANmI1MTRjMjktMjM5MS00ODMxLWI3NzQtODRmMzVjNDViZjAxIiwiYXVkIjoiMDAwMDAwMDItMDAwMC0wZmYxLWNlMDAtMDAwMDAwMDAwMDAwL2F0dGFjaG1lbnRzLm9mZmljZS5uZXRANmI1MTRjMjktMjM5MS00ODMxLWI3NzQtODRmMzVjNDViZjAxIiwiaGFwcCI6Im93YSJ9.LjjCket0-79JykZ0fj09gnTAzXQ0k9hLH052rIJXJDY7CzUgMO2G3WLsYvaIsV32zoL89rbIbxX8xT0yp0eVLLnPsHqFeQUXWhKhZiv-pUcjX3bD_I2yctUWczwUhxTja_NNgNAc9ppAV-pRyuAI_mxpn3L2aktaIOaAqPivzh5WPEkCYFu1K1vtNEmQ3Z4oLb90psdAuIWM8KY7oAiIfuxtQ74zPskDss2Wb8vhkeTqTkVoqCWW2VDMMh6zFeCe3gxovFdri4VMD6y9luAHNZrUBS9-Fjqc-Ofv-5E7qibI7isrLb0oQ9xq_EYY-0EEF2TmqWE2qYDoBAKYk-HOAQ&amp;X-OWA-CANARY=WChKNqKv5kibhQwBWtVP3JBnj78o1dsYK06mJXW3ZuL6hlZQsxVpjR7_uTbzds0on8JIi27_DmI.&amp;owa=outlook.office.com&amp;scriptVer=20231006004.20&amp;animation=true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attachments.office.net/owa/Joan.Maso%40uab.cat/service.svc/s/GetAttachmentThumbnail?id=AAMkADUwODE2ODM2LWMzYTAtNDk3Mi1iNzA2LTEzZWVkNTg3ZmEzZQBGAAAAAADutVaCxp8GQZ0kY0f%2BBLcWBwBv4OrH9EDnRIOAmjGNZEmZAAAAAAENAABFJWEVU5CCSpcnlCi0uucMAAYtIhzTAAABEgAQAI6m8QNuEdtCm5%2BOU450hbo%3D&amp;thumbnailType=2&amp;token=eyJhbGciOiJSUzI1NiIsImtpZCI6IjczRkI5QkJFRjYzNjc4RDRGN0U4NEI0NDBCQUJCMTJBMzM5RDlGOTgiLCJ0eXAiOiJKV1QiLCJ4NXQiOiJjX3VidnZZMmVOVDM2RXRFQzZ1eEtqT2RuNWcifQ.eyJvcmlnaW4iOiJodHRwczovL291dGxvb2sub2ZmaWNlLmNvbSIsInVjIjoiYWVhNGQ3OWRiMjU1NDIyMzhmZDYyOTJlZTZiYTc4OWQiLCJzaWduaW5fc3RhdGUiOiJbXCJrbXNpXCJdIiwidmVyIjoiRXhjaGFuZ2UuQ2FsbGJhY2suVjEiLCJhcHBjdHhzZW5kZXIiOiJPd2FEb3dubG9hZEA2YjUxNGMyOS0yMzkxLTQ4MzEtYjc3NC04NGYzNWM0NWJmMDEiLCJpc3NyaW5nIjoiU0lQIiwiYXBwY3R4Ijoie1wibXNleGNocHJvdFwiOlwib3dhXCIsXCJwdWlkXCI6XCIxMTUzOTc3MDI1MTYzNDk5OTY0XCIsXCJzY29wZVwiOlwiT3dhRG93bmxvYWRcIixcIm9pZFwiOlwiOWM3ZmQ2OTUtNDc0ZC00NWI3LTgyZTAtNDI2NDc2ZDA4ZTE0XCIsXCJwcmltYXJ5c2lkXCI6XCJTLTEtNS0yMS0zNjk5NTUyNDA4LTIxNDA2MTAxMy0yMzI0NTA4MTctMjc5NjYyN1wifSIsIm5iZiI6MTY5ODIxNzMwMCwiZXhwIjoxNjk4MjE3OTAwLCJpc3MiOiIwMDAwMDAwMi0wMDAwLTBmZjEtY2UwMC0wMDAwMDAwMDAwMDBANmI1MTRjMjktMjM5MS00ODMxLWI3NzQtODRmMzVjNDViZjAxIiwiYXVkIjoiMDAwMDAwMDItMDAwMC0wZmYxLWNlMDAtMDAwMDAwMDAwMDAwL2F0dGFjaG1lbnRzLm9mZmljZS5uZXRANmI1MTRjMjktMjM5MS00ODMxLWI3NzQtODRmMzVjNDViZjAxIiwiaGFwcCI6Im93YSJ9.LjjCket0-79JykZ0fj09gnTAzXQ0k9hLH052rIJXJDY7CzUgMO2G3WLsYvaIsV32zoL89rbIbxX8xT0yp0eVLLnPsHqFeQUXWhKhZiv-pUcjX3bD_I2yctUWczwUhxTja_NNgNAc9ppAV-pRyuAI_mxpn3L2aktaIOaAqPivzh5WPEkCYFu1K1vtNEmQ3Z4oLb90psdAuIWM8KY7oAiIfuxtQ74zPskDss2Wb8vhkeTqTkVoqCWW2VDMMh6zFeCe3gxovFdri4VMD6y9luAHNZrUBS9-Fjqc-Ofv-5E7qibI7isrLb0oQ9xq_EYY-0EEF2TmqWE2qYDoBAKYk-HOAQ&amp;X-OWA-CANARY=WChKNqKv5kibhQwBWtVP3JBnj78o1dsYK06mJXW3ZuL6hlZQsxVpjR7_uTbzds0on8JIi27_DmI.&amp;owa=outlook.office.com&amp;scriptVer=20231006004.20&amp;animation=true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Geospatial vs GIS: What's the Difference? - GIS Ge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167" y="1061358"/>
            <a:ext cx="1299369" cy="1377950"/>
          </a:xfrm>
          <a:prstGeom prst="rect">
            <a:avLst/>
          </a:prstGeom>
          <a:noFill/>
        </p:spPr>
      </p:pic>
      <p:cxnSp>
        <p:nvCxnSpPr>
          <p:cNvPr id="23" name="22 Conector recto de flecha"/>
          <p:cNvCxnSpPr/>
          <p:nvPr/>
        </p:nvCxnSpPr>
        <p:spPr>
          <a:xfrm>
            <a:off x="5254172" y="1694543"/>
            <a:ext cx="958850" cy="666750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2999923" y="1650094"/>
            <a:ext cx="863599" cy="615950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708729" y="1594759"/>
            <a:ext cx="885499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" dirty="0" smtClean="0"/>
              <a:t>Semantic</a:t>
            </a:r>
          </a:p>
          <a:p>
            <a:r>
              <a:rPr lang="en" dirty="0" smtClean="0"/>
              <a:t>tagging</a:t>
            </a:r>
            <a:endParaRPr lang="en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522559" y="1557566"/>
            <a:ext cx="984885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" dirty="0" smtClean="0"/>
              <a:t>Dimension</a:t>
            </a:r>
          </a:p>
          <a:p>
            <a:pPr algn="r"/>
            <a:r>
              <a:rPr lang="en" dirty="0" smtClean="0"/>
              <a:t>definition</a:t>
            </a:r>
            <a:endParaRPr lang="en" dirty="0"/>
          </a:p>
        </p:txBody>
      </p:sp>
      <p:pic>
        <p:nvPicPr>
          <p:cNvPr id="1036" name="Picture 12" descr="geonetwork | Geospatial Enabling Technolog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797" y="397601"/>
            <a:ext cx="1665515" cy="1189653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654" y="811326"/>
            <a:ext cx="454139" cy="63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Google Shape;14;p8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943395" y="723900"/>
            <a:ext cx="1618955" cy="43755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37 Rectángulo redondeado"/>
          <p:cNvSpPr/>
          <p:nvPr/>
        </p:nvSpPr>
        <p:spPr>
          <a:xfrm>
            <a:off x="793297" y="2390747"/>
            <a:ext cx="7486650" cy="2075118"/>
          </a:xfrm>
          <a:prstGeom prst="roundRect">
            <a:avLst>
              <a:gd name="adj" fmla="val 104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964971" y="3794256"/>
            <a:ext cx="2318648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" sz="900" dirty="0" smtClean="0"/>
              <a:t>Representation of </a:t>
            </a:r>
            <a:r>
              <a:rPr lang="en" sz="800" dirty="0" smtClean="0"/>
              <a:t>mainly</a:t>
            </a:r>
            <a:r>
              <a:rPr lang="en" sz="900" dirty="0" smtClean="0"/>
              <a:t> </a:t>
            </a:r>
            <a:r>
              <a:rPr lang="en" sz="1200" dirty="0" smtClean="0"/>
              <a:t>object based</a:t>
            </a:r>
            <a:endParaRPr lang="en" sz="900" dirty="0" smtClean="0"/>
          </a:p>
          <a:p>
            <a:pPr algn="r"/>
            <a:endParaRPr lang="en" sz="700" dirty="0" smtClean="0"/>
          </a:p>
          <a:p>
            <a:pPr algn="r"/>
            <a:r>
              <a:rPr lang="en" sz="900" dirty="0" smtClean="0"/>
              <a:t>Features / STAplus / GeoSPARQL queries</a:t>
            </a:r>
            <a:endParaRPr lang="en" sz="9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96621" y="3794256"/>
            <a:ext cx="2533386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" sz="900" dirty="0" smtClean="0"/>
              <a:t>DC representation of </a:t>
            </a:r>
            <a:r>
              <a:rPr lang="en" sz="800" dirty="0" smtClean="0"/>
              <a:t>mainly</a:t>
            </a:r>
            <a:r>
              <a:rPr lang="en" sz="900" dirty="0" smtClean="0"/>
              <a:t> </a:t>
            </a:r>
            <a:r>
              <a:rPr lang="en" sz="1200" dirty="0" smtClean="0"/>
              <a:t>gridded based</a:t>
            </a:r>
            <a:endParaRPr lang="en" sz="900" dirty="0" smtClean="0"/>
          </a:p>
          <a:p>
            <a:endParaRPr lang="en" sz="700" dirty="0" smtClean="0"/>
          </a:p>
          <a:p>
            <a:r>
              <a:rPr lang="en" sz="900" dirty="0" smtClean="0"/>
              <a:t>Coverages, Xarray queries</a:t>
            </a:r>
            <a:endParaRPr lang="en" sz="900" dirty="0"/>
          </a:p>
        </p:txBody>
      </p:sp>
      <p:grpSp>
        <p:nvGrpSpPr>
          <p:cNvPr id="3" name="19 Grupo"/>
          <p:cNvGrpSpPr/>
          <p:nvPr/>
        </p:nvGrpSpPr>
        <p:grpSpPr>
          <a:xfrm>
            <a:off x="3820938" y="2603280"/>
            <a:ext cx="1302623" cy="1340902"/>
            <a:chOff x="4588031" y="2861733"/>
            <a:chExt cx="2736532" cy="2410885"/>
          </a:xfrm>
        </p:grpSpPr>
        <p:pic>
          <p:nvPicPr>
            <p:cNvPr id="1032" name="Picture 8" descr="Dictionary definition and meaning | Collins English Dictionary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88031" y="2861733"/>
              <a:ext cx="2736532" cy="2410885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 rot="1235674">
              <a:off x="4894731" y="3654420"/>
              <a:ext cx="1682391" cy="99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Ess. Variables (</a:t>
              </a:r>
              <a:r>
                <a:rPr lang="en" sz="5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a.k.a</a:t>
              </a:r>
              <a:r>
                <a:rPr lang="en" sz="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" sz="5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observedProperties</a:t>
              </a:r>
              <a:r>
                <a:rPr lang="en" sz="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) and UoM Vocabularies</a:t>
              </a:r>
              <a:endParaRPr lang="en" sz="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7" name="16 Flecha derecha"/>
          <p:cNvSpPr/>
          <p:nvPr/>
        </p:nvSpPr>
        <p:spPr>
          <a:xfrm>
            <a:off x="5433600" y="3033679"/>
            <a:ext cx="181301" cy="138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10800000">
            <a:off x="3465955" y="3023014"/>
            <a:ext cx="181301" cy="138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3495241" y="2401786"/>
            <a:ext cx="2023631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" sz="900" i="1" dirty="0" smtClean="0"/>
              <a:t>Original layers are no longer "visible"</a:t>
            </a:r>
            <a:endParaRPr lang="en" sz="900" i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567488" y="3994229"/>
            <a:ext cx="142571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" sz="900" dirty="0" smtClean="0"/>
              <a:t>"subLayer" </a:t>
            </a:r>
            <a:r>
              <a:rPr lang="en" sz="1200" dirty="0" smtClean="0"/>
              <a:t>extraction</a:t>
            </a:r>
            <a:r>
              <a:rPr lang="en" sz="900" dirty="0" smtClean="0"/>
              <a:t> </a:t>
            </a:r>
          </a:p>
          <a:p>
            <a:pPr algn="ctr"/>
            <a:r>
              <a:rPr lang="en" sz="900" dirty="0" smtClean="0"/>
              <a:t>(a.k.a collections)</a:t>
            </a:r>
            <a:endParaRPr lang="en" sz="900" dirty="0"/>
          </a:p>
        </p:txBody>
      </p:sp>
      <p:sp>
        <p:nvSpPr>
          <p:cNvPr id="31" name="30 Flecha derecha"/>
          <p:cNvSpPr/>
          <p:nvPr/>
        </p:nvSpPr>
        <p:spPr>
          <a:xfrm>
            <a:off x="5288866" y="4097069"/>
            <a:ext cx="181301" cy="138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32" name="31 Flecha derecha"/>
          <p:cNvSpPr/>
          <p:nvPr/>
        </p:nvSpPr>
        <p:spPr>
          <a:xfrm rot="10800000">
            <a:off x="3341786" y="4100116"/>
            <a:ext cx="181301" cy="138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7434" y="4014487"/>
            <a:ext cx="253421" cy="35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39 CuadroTexto"/>
          <p:cNvSpPr txBox="1"/>
          <p:nvPr/>
        </p:nvSpPr>
        <p:spPr>
          <a:xfrm>
            <a:off x="1810669" y="2461542"/>
            <a:ext cx="60657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dirty="0" smtClean="0"/>
              <a:t>GDIM</a:t>
            </a:r>
            <a:endParaRPr lang="es-ES" dirty="0"/>
          </a:p>
        </p:txBody>
      </p:sp>
      <p:grpSp>
        <p:nvGrpSpPr>
          <p:cNvPr id="4" name="41 Grupo"/>
          <p:cNvGrpSpPr/>
          <p:nvPr/>
        </p:nvGrpSpPr>
        <p:grpSpPr>
          <a:xfrm>
            <a:off x="5994261" y="2383463"/>
            <a:ext cx="1439741" cy="1481733"/>
            <a:chOff x="8273143" y="3167065"/>
            <a:chExt cx="2286000" cy="2352675"/>
          </a:xfrm>
        </p:grpSpPr>
        <p:grpSp>
          <p:nvGrpSpPr>
            <p:cNvPr id="5" name="5 Grupo"/>
            <p:cNvGrpSpPr/>
            <p:nvPr/>
          </p:nvGrpSpPr>
          <p:grpSpPr>
            <a:xfrm>
              <a:off x="8285517" y="4233206"/>
              <a:ext cx="1962917" cy="1134799"/>
              <a:chOff x="3200577" y="3798310"/>
              <a:chExt cx="3320322" cy="1993017"/>
            </a:xfrm>
          </p:grpSpPr>
          <p:sp>
            <p:nvSpPr>
              <p:cNvPr id="8" name="7 CuadroTexto"/>
              <p:cNvSpPr txBox="1"/>
              <p:nvPr/>
            </p:nvSpPr>
            <p:spPr>
              <a:xfrm rot="1776062">
                <a:off x="3644627" y="4864481"/>
                <a:ext cx="818872" cy="858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X</a:t>
                </a:r>
                <a:endParaRPr lang="es-ES" dirty="0"/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 rot="19800985">
                <a:off x="5702027" y="4933064"/>
                <a:ext cx="818872" cy="858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Y</a:t>
                </a:r>
                <a:endParaRPr lang="es-ES" dirty="0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3200577" y="3798310"/>
                <a:ext cx="629439" cy="858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t</a:t>
                </a:r>
                <a:endParaRPr lang="es-ES" dirty="0"/>
              </a:p>
            </p:txBody>
          </p:sp>
        </p:grp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3143" y="3167065"/>
              <a:ext cx="22860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921" y="2736541"/>
            <a:ext cx="1522012" cy="98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36 Forma libre"/>
          <p:cNvSpPr/>
          <p:nvPr/>
        </p:nvSpPr>
        <p:spPr>
          <a:xfrm>
            <a:off x="5012872" y="1405618"/>
            <a:ext cx="1775732" cy="2629438"/>
          </a:xfrm>
          <a:custGeom>
            <a:avLst/>
            <a:gdLst>
              <a:gd name="connsiteX0" fmla="*/ 67129 w 2598057"/>
              <a:gd name="connsiteY0" fmla="*/ 3993243 h 4238171"/>
              <a:gd name="connsiteX1" fmla="*/ 99786 w 2598057"/>
              <a:gd name="connsiteY1" fmla="*/ 3949700 h 4238171"/>
              <a:gd name="connsiteX2" fmla="*/ 665843 w 2598057"/>
              <a:gd name="connsiteY2" fmla="*/ 2262414 h 4238171"/>
              <a:gd name="connsiteX3" fmla="*/ 1950357 w 2598057"/>
              <a:gd name="connsiteY3" fmla="*/ 1424214 h 4238171"/>
              <a:gd name="connsiteX4" fmla="*/ 2494643 w 2598057"/>
              <a:gd name="connsiteY4" fmla="*/ 226786 h 4238171"/>
              <a:gd name="connsiteX5" fmla="*/ 2570843 w 2598057"/>
              <a:gd name="connsiteY5" fmla="*/ 63500 h 423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057" h="4238171">
                <a:moveTo>
                  <a:pt x="67129" y="3993243"/>
                </a:moveTo>
                <a:cubicBezTo>
                  <a:pt x="33564" y="4115707"/>
                  <a:pt x="0" y="4238171"/>
                  <a:pt x="99786" y="3949700"/>
                </a:cubicBezTo>
                <a:cubicBezTo>
                  <a:pt x="199572" y="3661229"/>
                  <a:pt x="357414" y="2683328"/>
                  <a:pt x="665843" y="2262414"/>
                </a:cubicBezTo>
                <a:cubicBezTo>
                  <a:pt x="974272" y="1841500"/>
                  <a:pt x="1645557" y="1763485"/>
                  <a:pt x="1950357" y="1424214"/>
                </a:cubicBezTo>
                <a:cubicBezTo>
                  <a:pt x="2255157" y="1084943"/>
                  <a:pt x="2391229" y="453572"/>
                  <a:pt x="2494643" y="226786"/>
                </a:cubicBezTo>
                <a:cubicBezTo>
                  <a:pt x="2598057" y="0"/>
                  <a:pt x="2584450" y="31750"/>
                  <a:pt x="2570843" y="63500"/>
                </a:cubicBezTo>
              </a:path>
            </a:pathLst>
          </a:cu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36" name="35 Flecha abajo"/>
          <p:cNvSpPr/>
          <p:nvPr/>
        </p:nvSpPr>
        <p:spPr>
          <a:xfrm>
            <a:off x="1985630" y="4457700"/>
            <a:ext cx="1427421" cy="287079"/>
          </a:xfrm>
          <a:prstGeom prst="downArrow">
            <a:avLst>
              <a:gd name="adj1" fmla="val 81285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" sz="1200" dirty="0" smtClean="0"/>
              <a:t>Open access</a:t>
            </a:r>
            <a:endParaRPr lang="en" sz="1200" dirty="0"/>
          </a:p>
        </p:txBody>
      </p:sp>
      <p:sp>
        <p:nvSpPr>
          <p:cNvPr id="39" name="38 Flecha abajo"/>
          <p:cNvSpPr/>
          <p:nvPr/>
        </p:nvSpPr>
        <p:spPr>
          <a:xfrm>
            <a:off x="3644309" y="4457700"/>
            <a:ext cx="1427421" cy="287079"/>
          </a:xfrm>
          <a:prstGeom prst="downArrow">
            <a:avLst>
              <a:gd name="adj1" fmla="val 81285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" sz="1200" dirty="0" smtClean="0"/>
              <a:t>OAuth</a:t>
            </a:r>
            <a:endParaRPr lang="en" sz="1200" dirty="0"/>
          </a:p>
        </p:txBody>
      </p:sp>
      <p:sp>
        <p:nvSpPr>
          <p:cNvPr id="41" name="40 Flecha abajo"/>
          <p:cNvSpPr/>
          <p:nvPr/>
        </p:nvSpPr>
        <p:spPr>
          <a:xfrm>
            <a:off x="5350835" y="4465674"/>
            <a:ext cx="1427421" cy="287079"/>
          </a:xfrm>
          <a:prstGeom prst="downArrow">
            <a:avLst>
              <a:gd name="adj1" fmla="val 81285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" sz="900" dirty="0" smtClean="0"/>
              <a:t>Contract validation</a:t>
            </a:r>
            <a:endParaRPr lang="en" sz="9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105683" y="2461542"/>
            <a:ext cx="39818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dirty="0" smtClean="0"/>
              <a:t>DC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 rot="16200000">
            <a:off x="239708" y="3281151"/>
            <a:ext cx="65787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dirty="0" smtClean="0"/>
              <a:t>GDDS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9636" y="2712217"/>
            <a:ext cx="588225" cy="91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CuadroTexto"/>
          <p:cNvSpPr txBox="1"/>
          <p:nvPr/>
        </p:nvSpPr>
        <p:spPr>
          <a:xfrm>
            <a:off x="2655958" y="3562014"/>
            <a:ext cx="374141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900" dirty="0" smtClean="0"/>
              <a:t>RDF</a:t>
            </a:r>
            <a:endParaRPr lang="es-ES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3322" y="1320099"/>
            <a:ext cx="590330" cy="5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6515" y="1221664"/>
            <a:ext cx="613448" cy="70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47 Flecha abajo"/>
          <p:cNvSpPr/>
          <p:nvPr/>
        </p:nvSpPr>
        <p:spPr>
          <a:xfrm rot="5400000">
            <a:off x="7058458" y="1258482"/>
            <a:ext cx="159488" cy="659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49" name="48 Flecha abajo"/>
          <p:cNvSpPr/>
          <p:nvPr/>
        </p:nvSpPr>
        <p:spPr>
          <a:xfrm rot="16200000">
            <a:off x="2464237" y="1193397"/>
            <a:ext cx="159488" cy="659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5994" y="1309348"/>
            <a:ext cx="481692" cy="69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8296" y="1298632"/>
            <a:ext cx="631712" cy="60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" grpId="0"/>
      <p:bldP spid="31" grpId="0" animBg="1"/>
      <p:bldP spid="32" grpId="0" animBg="1"/>
      <p:bldP spid="37" grpId="0" animBg="1"/>
      <p:bldP spid="36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0" y="1039814"/>
            <a:ext cx="6938968" cy="30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599335" y="4360962"/>
            <a:ext cx="3100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https://github.com/joanma747/TAPIS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159395"/>
            <a:ext cx="6450012" cy="282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7" y="1358602"/>
            <a:ext cx="7339014" cy="24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7" y="1113385"/>
            <a:ext cx="7643814" cy="29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245968"/>
            <a:ext cx="7085012" cy="265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696690"/>
            <a:ext cx="6856412" cy="3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rk OEM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223</Words>
  <Application>Microsoft Office PowerPoint</Application>
  <PresentationFormat>Presentación en pantalla (16:9)</PresentationFormat>
  <Paragraphs>63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Open Sans</vt:lpstr>
      <vt:lpstr>Open Sans ExtraBold</vt:lpstr>
      <vt:lpstr>Open Sans Medium</vt:lpstr>
      <vt:lpstr>Open Sans SemiBold</vt:lpstr>
      <vt:lpstr>Calibri</vt:lpstr>
      <vt:lpstr>Dark OEMC</vt:lpstr>
      <vt:lpstr>Data Spaces: the EC solution for environmental, biodiversity and climate challenges.</vt:lpstr>
      <vt:lpstr>AD4GD contributions to the Green Deal Data Space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Data space new component (connector)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Spaces: the EC solution for environmental, biodiversity and climate challenges.</dc:title>
  <dc:creator>miniusu</dc:creator>
  <cp:lastModifiedBy>Joan Maso Pau</cp:lastModifiedBy>
  <cp:revision>7</cp:revision>
  <dcterms:modified xsi:type="dcterms:W3CDTF">2024-10-02T11:09:51Z</dcterms:modified>
</cp:coreProperties>
</file>